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6" r:id="rId3"/>
    <p:sldId id="260" r:id="rId4"/>
    <p:sldId id="296" r:id="rId5"/>
    <p:sldId id="292" r:id="rId6"/>
    <p:sldId id="283" r:id="rId7"/>
    <p:sldId id="257" r:id="rId8"/>
    <p:sldId id="267" r:id="rId9"/>
    <p:sldId id="282" r:id="rId10"/>
    <p:sldId id="295" r:id="rId11"/>
    <p:sldId id="284" r:id="rId12"/>
    <p:sldId id="265" r:id="rId13"/>
    <p:sldId id="293" r:id="rId14"/>
    <p:sldId id="294" r:id="rId15"/>
    <p:sldId id="297" r:id="rId16"/>
    <p:sldId id="280" r:id="rId17"/>
    <p:sldId id="298" r:id="rId18"/>
    <p:sldId id="299" r:id="rId19"/>
    <p:sldId id="281" r:id="rId20"/>
    <p:sldId id="286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8409C2-DD94-4048-8160-6E72EBCFD4C6}" v="29" dt="2026-03-17T17:27:05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9DF87-669F-4F26-B038-247A78C55884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1B775-B23B-4C69-81DB-366F957F9E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516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1B775-B23B-4C69-81DB-366F957F9EDB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133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A2B08-5621-FD74-A86D-408249247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BC19AD5-4314-1110-BC78-89BA5B49E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304CBB-F73E-E84A-B1A5-E1F443602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06E391-D9CC-2F5E-F14D-79A0364D9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C68102-BAD2-EA1A-9AE3-47648F9D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5469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49A13-053B-B37D-3160-F3B8B7A88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F1FADC-C1DB-31F0-1243-73DFE60C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A84555-47A6-7C1C-98FB-01BF501F7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A445E2-E1AB-FE51-8571-2DC3CF23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19A062-908F-41C5-7983-8B261D52F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77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64A086-6A42-1DBE-4A89-D1C3F5F8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C969B11-800C-7E4A-4BC6-37B449D99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9CEB78-8ADC-F526-56BB-5A132A656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987422-936E-9B49-75F1-EF24E26A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F05AE9-478A-FF81-A944-4E7B6FD0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888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004C5-0356-F7C9-1519-1576176A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D18182-AF5B-5381-BAA7-2BED65119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E64EE20-DFB7-A099-7335-487A065BA4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E91E467-5418-33D7-722F-761783BBC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DF228E-15B4-12C9-1893-9A82862EA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22D143A-9835-257D-21BE-0458F1FD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759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F77A5C-F402-D9A2-CF1A-6D4FA07C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6AF7D1-42C9-0A84-E984-ADF0ADAB0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9DBE236-BF88-2241-8C2D-9B1989715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EE4B6A0-9436-F079-F55F-E0ABB3E4E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4DDDF0-8D4A-E202-CF13-5689B8A7E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A2A1E1B-8E1E-7198-A8B7-1BC8B62C9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2AA0561-DC2C-DE30-D83A-0D2749553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7946A3E-9A8D-F47E-2035-91ED2FB21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969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86CA4-E703-0328-D16C-DB6DAAC8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95D211E-B2F8-1554-E66D-BD4D9953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EB01490-239E-8392-5EA5-0E1999A6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1AA69DC-A72C-875B-7B27-D08F73F6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308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352801-DD88-C465-A3E3-716BFB045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28482B2-1684-22CD-2CCB-C9312D91A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A01A397-C3FB-0BF3-F23F-906F86D0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108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F9A1D-2D8B-51B8-A6A3-01F586C1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43A998-FAB5-1FF3-2BEB-5BA3AFCC6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9AE1AB-DD28-6D10-2199-D4901E46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EFEAA62-652F-F29D-5967-453C4DCC4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4266EE-8952-21AA-D1CE-5EB7C864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1ABEDE-4F0F-9294-4DC2-2FBFB2975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72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6EB12-70E8-9489-C184-FA013469B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6D1E0BF-DEF4-2FE9-F9F5-B60EB3C95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491FAD-A034-F305-4A14-4320D4533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5779545-ACA3-9369-8986-73ED46B01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DDCB50-5CA0-D643-07B3-33D15814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DC1437-DE44-1A31-E8F4-755ECD29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885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F5C5E-517A-0485-0258-3BD3E02EA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B78BD8-4BE1-9AB3-3E09-307CA1110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76A795-A9CD-F40F-18A4-C0D59FBB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DB7081-A592-BC8A-6B15-E475A24AB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B058CE-362C-A9E3-8788-4C48CD490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099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02026E5-F8A5-AA2B-0B9E-B7CC19C1F7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3012FA5-C028-9C30-D53E-1094C1EDC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282A77-D74A-94DD-2DF6-52E83244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8B281BE-24AA-BE7B-10C1-F888654C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F7516C-BDC2-B6BB-FE64-3AB4C0B5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04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5824FA6-CB9F-616D-F325-CBA8ADA21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D40533C-87B5-6BD9-DF2E-3683B0590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103024-244F-CD6D-25FA-62FCEF262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853943-1172-4C29-B0BC-8C46117C1D97}" type="datetimeFigureOut">
              <a:rPr lang="da-DK" smtClean="0"/>
              <a:t>18-03-2026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EC68A93-2920-6C3B-DD68-898FC9F6A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4CA587-FA92-87CD-BA0B-04853AFF8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071F8D-2CAD-4BBB-BEBB-6E4E1F7FF2E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06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hvalsoe-byforum.dk/#kontakto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B58935-DFFE-E34B-E105-EBC0CFEAC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5755341"/>
            <a:ext cx="10160000" cy="884518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da-DK" sz="2600" dirty="0"/>
              <a:t>Velkommen til generalforsamling 18. marts 2026</a:t>
            </a:r>
          </a:p>
        </p:txBody>
      </p:sp>
      <p:pic>
        <p:nvPicPr>
          <p:cNvPr id="5" name="Billede 4" descr="Et billede, der indeholder logo&#10;&#10;Automatisk genereret beskrivelse">
            <a:extLst>
              <a:ext uri="{FF2B5EF4-FFF2-40B4-BE49-F238E27FC236}">
                <a16:creationId xmlns:a16="http://schemas.microsoft.com/office/drawing/2014/main" id="{BCE31563-592C-2AA9-B0DD-06710A22B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94" b="7052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5414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FCA9F53-5E08-D90E-FCDB-CFD4E2FD7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Overordnet program for i aften</a:t>
            </a:r>
          </a:p>
        </p:txBody>
      </p:sp>
      <p:pic>
        <p:nvPicPr>
          <p:cNvPr id="9" name="Billede 8" descr="Et billede, der indeholder gul, udendørs, Landplante, Plantefrø&#10;&#10;AI-genereret indhold kan være ukorrekt.">
            <a:extLst>
              <a:ext uri="{FF2B5EF4-FFF2-40B4-BE49-F238E27FC236}">
                <a16:creationId xmlns:a16="http://schemas.microsoft.com/office/drawing/2014/main" id="{534583F5-6E58-EE9F-1F16-9C6A736C6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r="3462" b="-1"/>
          <a:stretch>
            <a:fillRect/>
          </a:stretch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2BD9777-8216-F298-5397-72D809BDBFF2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Velkommen</a:t>
            </a:r>
            <a:r>
              <a:rPr lang="en-US" sz="1600" dirty="0"/>
              <a:t> og </a:t>
            </a:r>
            <a:r>
              <a:rPr lang="en-US" sz="1600" dirty="0" err="1"/>
              <a:t>kort</a:t>
            </a:r>
            <a:r>
              <a:rPr lang="en-US" sz="1600" dirty="0"/>
              <a:t> </a:t>
            </a:r>
            <a:r>
              <a:rPr lang="en-US" sz="1600" dirty="0" err="1"/>
              <a:t>præsentation</a:t>
            </a:r>
            <a:r>
              <a:rPr lang="en-US" sz="1600" dirty="0"/>
              <a:t> </a:t>
            </a:r>
            <a:r>
              <a:rPr lang="en-US" sz="1600" dirty="0" err="1"/>
              <a:t>af</a:t>
            </a:r>
            <a:r>
              <a:rPr lang="en-US" sz="1600" dirty="0"/>
              <a:t> Hvalsø Byforum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Afvikling</a:t>
            </a:r>
            <a:r>
              <a:rPr lang="en-US" sz="1600" dirty="0"/>
              <a:t> </a:t>
            </a:r>
            <a:r>
              <a:rPr lang="en-US" sz="1600" dirty="0" err="1"/>
              <a:t>af</a:t>
            </a:r>
            <a:r>
              <a:rPr lang="en-US" sz="1600" dirty="0"/>
              <a:t> </a:t>
            </a:r>
            <a:r>
              <a:rPr lang="en-US" sz="1600" dirty="0" err="1"/>
              <a:t>generalforsamling</a:t>
            </a:r>
            <a:r>
              <a:rPr lang="en-US" sz="1600" dirty="0"/>
              <a:t> – </a:t>
            </a:r>
            <a:r>
              <a:rPr lang="en-US" sz="1600" dirty="0" err="1"/>
              <a:t>jf</a:t>
            </a:r>
            <a:r>
              <a:rPr lang="en-US" sz="1600" dirty="0"/>
              <a:t>. </a:t>
            </a:r>
            <a:r>
              <a:rPr lang="en-US" sz="1600" dirty="0" err="1"/>
              <a:t>særskilt</a:t>
            </a:r>
            <a:r>
              <a:rPr lang="en-US" sz="1600" dirty="0"/>
              <a:t> </a:t>
            </a:r>
            <a:r>
              <a:rPr lang="en-US" sz="1600" dirty="0" err="1"/>
              <a:t>dagsorden</a:t>
            </a: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Det nye </a:t>
            </a:r>
            <a:r>
              <a:rPr lang="en-US" sz="1600" dirty="0" err="1"/>
              <a:t>Søtorv</a:t>
            </a:r>
            <a:r>
              <a:rPr lang="en-US" sz="1600" dirty="0"/>
              <a:t> – </a:t>
            </a:r>
            <a:r>
              <a:rPr lang="en-US" sz="1600" dirty="0" err="1"/>
              <a:t>ombygning</a:t>
            </a:r>
            <a:r>
              <a:rPr lang="en-US" sz="1600" dirty="0"/>
              <a:t> </a:t>
            </a:r>
            <a:r>
              <a:rPr lang="en-US" sz="1600" dirty="0" err="1"/>
              <a:t>af</a:t>
            </a:r>
            <a:r>
              <a:rPr lang="en-US" sz="1600" dirty="0"/>
              <a:t> 365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spændende</a:t>
            </a:r>
            <a:r>
              <a:rPr lang="en-US" sz="1600" dirty="0"/>
              <a:t> </a:t>
            </a:r>
            <a:r>
              <a:rPr lang="en-US" sz="1600" dirty="0" err="1"/>
              <a:t>kontor</a:t>
            </a:r>
            <a:r>
              <a:rPr lang="en-US" sz="1600" dirty="0"/>
              <a:t> og </a:t>
            </a:r>
            <a:r>
              <a:rPr lang="en-US" sz="1600" dirty="0" err="1"/>
              <a:t>mødested</a:t>
            </a:r>
            <a:r>
              <a:rPr lang="en-US" sz="1600" dirty="0"/>
              <a:t> </a:t>
            </a:r>
            <a:r>
              <a:rPr lang="en-US" sz="1600" dirty="0" err="1"/>
              <a:t>m.m.</a:t>
            </a:r>
            <a:r>
              <a:rPr lang="en-US" sz="1600" dirty="0"/>
              <a:t> / Oliver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Skovrejsning</a:t>
            </a:r>
            <a:r>
              <a:rPr lang="en-US" sz="1600" dirty="0"/>
              <a:t> og </a:t>
            </a:r>
            <a:r>
              <a:rPr lang="en-US" sz="1600" dirty="0" err="1"/>
              <a:t>nyt</a:t>
            </a:r>
            <a:r>
              <a:rPr lang="en-US" sz="1600" dirty="0"/>
              <a:t> </a:t>
            </a:r>
            <a:r>
              <a:rPr lang="en-US" sz="1600" dirty="0" err="1"/>
              <a:t>signaturprojekt</a:t>
            </a:r>
            <a:r>
              <a:rPr lang="en-US" sz="1600" dirty="0"/>
              <a:t> </a:t>
            </a:r>
            <a:r>
              <a:rPr lang="en-US" sz="1600" dirty="0" err="1"/>
              <a:t>langs</a:t>
            </a:r>
            <a:r>
              <a:rPr lang="en-US" sz="1600" dirty="0"/>
              <a:t> </a:t>
            </a:r>
            <a:r>
              <a:rPr lang="en-US" sz="1600" dirty="0" err="1"/>
              <a:t>Elverdamsåen</a:t>
            </a:r>
            <a:r>
              <a:rPr lang="en-US" sz="1600" dirty="0"/>
              <a:t>/ Grethe Såbye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Tak for i </a:t>
            </a:r>
            <a:r>
              <a:rPr lang="en-US" sz="1600" dirty="0" err="1"/>
              <a:t>aften</a:t>
            </a:r>
            <a:r>
              <a:rPr lang="en-US" sz="16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4628004-229B-107A-7366-A0DAEA3D8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915" y="5236029"/>
            <a:ext cx="1096103" cy="14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88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EB227EAF-C50C-4226-9105-C32E2A8AB3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22363" y="2916238"/>
            <a:ext cx="4941888" cy="2986088"/>
          </a:xfrm>
          <a:prstGeom prst="rect">
            <a:avLst/>
          </a:prstGeom>
        </p:spPr>
      </p:pic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8A535605-57BA-4684-8D79-A2FB99AC96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32513" y="2916238"/>
            <a:ext cx="4941888" cy="29860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96BC09-59C6-4A9E-9D13-0D3E9491D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434101"/>
            <a:ext cx="10279971" cy="775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0D2B946-C18F-ADA3-F826-2EFE15FF6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314" y="805010"/>
            <a:ext cx="1292464" cy="112785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6B06062-3D95-37E2-9869-1E5056AFAA8C}"/>
              </a:ext>
            </a:extLst>
          </p:cNvPr>
          <p:cNvSpPr txBox="1"/>
          <p:nvPr/>
        </p:nvSpPr>
        <p:spPr>
          <a:xfrm>
            <a:off x="1001486" y="968829"/>
            <a:ext cx="9612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/>
              <a:t>De 7 pejlemærker for vores arbejde</a:t>
            </a:r>
          </a:p>
        </p:txBody>
      </p:sp>
    </p:spTree>
    <p:extLst>
      <p:ext uri="{BB962C8B-B14F-4D97-AF65-F5344CB8AC3E}">
        <p14:creationId xmlns:p14="http://schemas.microsoft.com/office/powerpoint/2010/main" val="109450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BA4CB-954D-6B7D-953D-9DE4F43D8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laver vi 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8432A7C-559D-8CBC-48F3-0D7D09826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34759"/>
            <a:ext cx="10515600" cy="333306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9F3DC0E-21F3-C53C-D3A2-1D2B8750C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453" y="5296214"/>
            <a:ext cx="1292464" cy="112785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294780F7-8F96-BDC2-642F-0204A5AC0F53}"/>
              </a:ext>
            </a:extLst>
          </p:cNvPr>
          <p:cNvSpPr txBox="1"/>
          <p:nvPr/>
        </p:nvSpPr>
        <p:spPr>
          <a:xfrm>
            <a:off x="838200" y="6052457"/>
            <a:ext cx="4278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Se mere her: </a:t>
            </a:r>
            <a:r>
              <a:rPr lang="da-DK" dirty="0">
                <a:hlinkClick r:id="rId4"/>
              </a:rPr>
              <a:t>Hvalsø Byforum – Udvikling gennem fællesskab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11D8B27-B62E-6B0E-7EB2-89C939221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487" y="365125"/>
            <a:ext cx="2967581" cy="276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75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4D50C1-C642-55D3-7185-EC2E80BC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Dagsorden generalforsamling den 18. marts 2026</a:t>
            </a: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Billede 3" descr="Et billede, der indeholder tekst, vand, sø, skærmbillede&#10;&#10;AI-genereret indhold kan være ukorrekt.">
            <a:extLst>
              <a:ext uri="{FF2B5EF4-FFF2-40B4-BE49-F238E27FC236}">
                <a16:creationId xmlns:a16="http://schemas.microsoft.com/office/drawing/2014/main" id="{C04C9D8A-37DE-8E99-22F2-53358A39F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700" y="467208"/>
            <a:ext cx="463520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2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6485E-D357-6503-1D09-A78EACF5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hjemmeside – meld dig ind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AE6209-350C-D322-899A-7C3E5492B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4166"/>
          </a:xfrm>
        </p:spPr>
        <p:txBody>
          <a:bodyPr>
            <a:normAutofit fontScale="92500" lnSpcReduction="20000"/>
          </a:bodyPr>
          <a:lstStyle/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endParaRPr lang="da-DK" dirty="0">
              <a:hlinkClick r:id="" action="ppaction://noaction"/>
            </a:endParaRPr>
          </a:p>
          <a:p>
            <a:r>
              <a:rPr lang="da-DK" dirty="0">
                <a:hlinkClick r:id="" action="ppaction://noaction"/>
              </a:rPr>
              <a:t>Hvalsø Byforum – Udvikling gennem fællesskab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231C845-2CD1-190E-083D-5015B6C82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7855"/>
            <a:ext cx="10238509" cy="421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46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AFEB8E-4F70-E926-3A06-27974159A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dirty="0" err="1">
                <a:solidFill>
                  <a:srgbClr val="FFFFFF"/>
                </a:solidFill>
              </a:rPr>
              <a:t>H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jemmeside</a:t>
            </a:r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og </a:t>
            </a:r>
            <a:r>
              <a:rPr lang="en-US" sz="33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medlemsflyer</a:t>
            </a:r>
            <a:endParaRPr lang="en-US" sz="33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ladsholder til indhold 4" descr="Et billede, der indeholder tekst, skærmbillede, person&#10;&#10;AI-genereret indhold kan være ukorrekt.">
            <a:extLst>
              <a:ext uri="{FF2B5EF4-FFF2-40B4-BE49-F238E27FC236}">
                <a16:creationId xmlns:a16="http://schemas.microsoft.com/office/drawing/2014/main" id="{1960A675-76F5-3464-69B9-14F1EA08C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6249" y="643466"/>
            <a:ext cx="4482834" cy="556873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6CFD1AA-22C4-06A5-5B61-C0A1F12BB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543" y="283029"/>
            <a:ext cx="1788262" cy="24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93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057A6-758D-7F4C-FA80-97FAC07F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574" y="3520000"/>
            <a:ext cx="5046196" cy="17958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Arbejdsgruppen- aktivitet og handel – Tovholder Kim Magnussen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59B257D8-DBCF-D77B-4D81-EA67BD6BD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r="15549"/>
          <a:stretch/>
        </p:blipFill>
        <p:spPr>
          <a:xfrm>
            <a:off x="1077200" y="968991"/>
            <a:ext cx="2042483" cy="2223248"/>
          </a:xfrm>
          <a:prstGeom prst="rect">
            <a:avLst/>
          </a:prstGeom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pic>
        <p:nvPicPr>
          <p:cNvPr id="2052" name="83B70C35-01F3-4AD1-8756-4AA7FD671C26">
            <a:extLst>
              <a:ext uri="{FF2B5EF4-FFF2-40B4-BE49-F238E27FC236}">
                <a16:creationId xmlns:a16="http://schemas.microsoft.com/office/drawing/2014/main" id="{07186CC3-5C11-30E9-B5AF-10D6AC1DF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7" r="15607"/>
          <a:stretch/>
        </p:blipFill>
        <p:spPr bwMode="auto">
          <a:xfrm>
            <a:off x="5023835" y="434000"/>
            <a:ext cx="2529709" cy="275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B440A9F-5792-44A8-CAC1-3FB20D816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971" y="1034975"/>
            <a:ext cx="2837871" cy="1582113"/>
          </a:xfrm>
          <a:prstGeom prst="rect">
            <a:avLst/>
          </a:prstGeom>
        </p:spPr>
      </p:pic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1918D9D3-1370-4FF6-9DFC-9F87F903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4400" y="5377218"/>
            <a:ext cx="438775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7927CDBE-7484-4C8A-AA0B-8B1371D8948F">
            <a:extLst>
              <a:ext uri="{FF2B5EF4-FFF2-40B4-BE49-F238E27FC236}">
                <a16:creationId xmlns:a16="http://schemas.microsoft.com/office/drawing/2014/main" id="{434AAF58-68B1-702C-005C-5D62BAD86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0" b="9330"/>
          <a:stretch/>
        </p:blipFill>
        <p:spPr bwMode="auto">
          <a:xfrm>
            <a:off x="6243851" y="3564208"/>
            <a:ext cx="1978925" cy="214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5D50FE12-5ED1-4C95-A759-46B2EE7D53E4">
            <a:extLst>
              <a:ext uri="{FF2B5EF4-FFF2-40B4-BE49-F238E27FC236}">
                <a16:creationId xmlns:a16="http://schemas.microsoft.com/office/drawing/2014/main" id="{4E674378-A98C-041A-F4B0-1DF4937B1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8" r="15408"/>
          <a:stretch/>
        </p:blipFill>
        <p:spPr bwMode="auto">
          <a:xfrm>
            <a:off x="9139641" y="3022979"/>
            <a:ext cx="2511590" cy="272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3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pic>
        <p:nvPicPr>
          <p:cNvPr id="5" name="Billede 4" descr="Et billede, der indeholder logo&#10;&#10;Automatisk genereret beskrivelse">
            <a:extLst>
              <a:ext uri="{FF2B5EF4-FFF2-40B4-BE49-F238E27FC236}">
                <a16:creationId xmlns:a16="http://schemas.microsoft.com/office/drawing/2014/main" id="{BBE98791-61FD-FFB9-E8A6-693095D61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8513" y="5771282"/>
            <a:ext cx="1222717" cy="106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9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7865DC52-9344-8CEE-3E69-5562E19BE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81" r="14437"/>
          <a:stretch/>
        </p:blipFill>
        <p:spPr>
          <a:xfrm>
            <a:off x="6437425" y="3484562"/>
            <a:ext cx="6055017" cy="3428999"/>
          </a:xfrm>
          <a:custGeom>
            <a:avLst/>
            <a:gdLst/>
            <a:ahLst/>
            <a:cxnLst/>
            <a:rect l="l" t="t" r="r" b="b"/>
            <a:pathLst>
              <a:path w="6055017" h="3428999">
                <a:moveTo>
                  <a:pt x="711944" y="0"/>
                </a:moveTo>
                <a:lnTo>
                  <a:pt x="6055017" y="0"/>
                </a:lnTo>
                <a:lnTo>
                  <a:pt x="6055017" y="3428999"/>
                </a:lnTo>
                <a:lnTo>
                  <a:pt x="32307" y="3428999"/>
                </a:lnTo>
                <a:lnTo>
                  <a:pt x="34693" y="3410051"/>
                </a:lnTo>
                <a:cubicBezTo>
                  <a:pt x="37039" y="3395347"/>
                  <a:pt x="38143" y="3381819"/>
                  <a:pt x="32792" y="3373027"/>
                </a:cubicBezTo>
                <a:cubicBezTo>
                  <a:pt x="29961" y="3298527"/>
                  <a:pt x="20335" y="3290617"/>
                  <a:pt x="14318" y="3222737"/>
                </a:cubicBezTo>
                <a:cubicBezTo>
                  <a:pt x="11384" y="3146284"/>
                  <a:pt x="-6116" y="3184007"/>
                  <a:pt x="2241" y="3118188"/>
                </a:cubicBezTo>
                <a:cubicBezTo>
                  <a:pt x="16306" y="3109217"/>
                  <a:pt x="34183" y="3024732"/>
                  <a:pt x="27952" y="3003808"/>
                </a:cubicBezTo>
                <a:cubicBezTo>
                  <a:pt x="27563" y="2966753"/>
                  <a:pt x="27366" y="2989870"/>
                  <a:pt x="27149" y="2944921"/>
                </a:cubicBezTo>
                <a:lnTo>
                  <a:pt x="41941" y="2877744"/>
                </a:lnTo>
                <a:cubicBezTo>
                  <a:pt x="36258" y="2880724"/>
                  <a:pt x="54303" y="2822146"/>
                  <a:pt x="53926" y="2807161"/>
                </a:cubicBezTo>
                <a:cubicBezTo>
                  <a:pt x="56083" y="2775643"/>
                  <a:pt x="30060" y="2769288"/>
                  <a:pt x="53334" y="2752347"/>
                </a:cubicBezTo>
                <a:lnTo>
                  <a:pt x="60008" y="2748299"/>
                </a:lnTo>
                <a:cubicBezTo>
                  <a:pt x="60210" y="2745962"/>
                  <a:pt x="60411" y="2743625"/>
                  <a:pt x="60613" y="2741288"/>
                </a:cubicBezTo>
                <a:cubicBezTo>
                  <a:pt x="60116" y="2737657"/>
                  <a:pt x="58269" y="2735847"/>
                  <a:pt x="53819" y="2737160"/>
                </a:cubicBezTo>
                <a:cubicBezTo>
                  <a:pt x="70191" y="2705347"/>
                  <a:pt x="64153" y="2699356"/>
                  <a:pt x="66799" y="2659631"/>
                </a:cubicBezTo>
                <a:cubicBezTo>
                  <a:pt x="77943" y="2612127"/>
                  <a:pt x="64846" y="2628594"/>
                  <a:pt x="86795" y="2573336"/>
                </a:cubicBezTo>
                <a:cubicBezTo>
                  <a:pt x="96119" y="2559732"/>
                  <a:pt x="108676" y="2541339"/>
                  <a:pt x="108890" y="2528057"/>
                </a:cubicBezTo>
                <a:lnTo>
                  <a:pt x="137074" y="2489594"/>
                </a:lnTo>
                <a:cubicBezTo>
                  <a:pt x="138076" y="2487774"/>
                  <a:pt x="138422" y="2473350"/>
                  <a:pt x="137897" y="2468303"/>
                </a:cubicBezTo>
                <a:lnTo>
                  <a:pt x="155171" y="2460480"/>
                </a:lnTo>
                <a:lnTo>
                  <a:pt x="147972" y="2423535"/>
                </a:lnTo>
                <a:lnTo>
                  <a:pt x="155293" y="2404394"/>
                </a:lnTo>
                <a:cubicBezTo>
                  <a:pt x="172891" y="2392610"/>
                  <a:pt x="160687" y="2347474"/>
                  <a:pt x="168818" y="2324643"/>
                </a:cubicBezTo>
                <a:cubicBezTo>
                  <a:pt x="169390" y="2297698"/>
                  <a:pt x="193082" y="2284202"/>
                  <a:pt x="198340" y="2255535"/>
                </a:cubicBezTo>
                <a:cubicBezTo>
                  <a:pt x="214268" y="2249648"/>
                  <a:pt x="228319" y="2207828"/>
                  <a:pt x="217338" y="2184679"/>
                </a:cubicBezTo>
                <a:lnTo>
                  <a:pt x="242924" y="2093132"/>
                </a:lnTo>
                <a:cubicBezTo>
                  <a:pt x="264937" y="2084587"/>
                  <a:pt x="280562" y="1985868"/>
                  <a:pt x="290446" y="1950235"/>
                </a:cubicBezTo>
                <a:cubicBezTo>
                  <a:pt x="308239" y="1920183"/>
                  <a:pt x="350073" y="1898905"/>
                  <a:pt x="361001" y="1861568"/>
                </a:cubicBezTo>
                <a:cubicBezTo>
                  <a:pt x="367163" y="1810687"/>
                  <a:pt x="352049" y="1869507"/>
                  <a:pt x="356015" y="1809499"/>
                </a:cubicBezTo>
                <a:cubicBezTo>
                  <a:pt x="355145" y="1754297"/>
                  <a:pt x="367821" y="1767680"/>
                  <a:pt x="375846" y="1693716"/>
                </a:cubicBezTo>
                <a:cubicBezTo>
                  <a:pt x="374712" y="1654244"/>
                  <a:pt x="382062" y="1627007"/>
                  <a:pt x="381776" y="1605195"/>
                </a:cubicBezTo>
                <a:cubicBezTo>
                  <a:pt x="389848" y="1568952"/>
                  <a:pt x="392552" y="1564518"/>
                  <a:pt x="396301" y="1516217"/>
                </a:cubicBezTo>
                <a:cubicBezTo>
                  <a:pt x="401397" y="1488452"/>
                  <a:pt x="428137" y="1457870"/>
                  <a:pt x="409866" y="1429841"/>
                </a:cubicBezTo>
                <a:cubicBezTo>
                  <a:pt x="422203" y="1412325"/>
                  <a:pt x="460064" y="1413592"/>
                  <a:pt x="442210" y="1380081"/>
                </a:cubicBezTo>
                <a:cubicBezTo>
                  <a:pt x="464590" y="1394128"/>
                  <a:pt x="443394" y="1335176"/>
                  <a:pt x="463662" y="1334891"/>
                </a:cubicBezTo>
                <a:cubicBezTo>
                  <a:pt x="480316" y="1336427"/>
                  <a:pt x="515162" y="1194568"/>
                  <a:pt x="519523" y="1185551"/>
                </a:cubicBezTo>
                <a:cubicBezTo>
                  <a:pt x="527731" y="1149210"/>
                  <a:pt x="536547" y="1148087"/>
                  <a:pt x="542909" y="1111168"/>
                </a:cubicBezTo>
                <a:cubicBezTo>
                  <a:pt x="555522" y="1057226"/>
                  <a:pt x="531818" y="1022543"/>
                  <a:pt x="543055" y="993353"/>
                </a:cubicBezTo>
                <a:cubicBezTo>
                  <a:pt x="559986" y="960214"/>
                  <a:pt x="580459" y="867450"/>
                  <a:pt x="592544" y="813953"/>
                </a:cubicBezTo>
                <a:cubicBezTo>
                  <a:pt x="604272" y="746430"/>
                  <a:pt x="608119" y="666470"/>
                  <a:pt x="613420" y="588218"/>
                </a:cubicBezTo>
                <a:cubicBezTo>
                  <a:pt x="604962" y="475380"/>
                  <a:pt x="590630" y="536119"/>
                  <a:pt x="596055" y="376479"/>
                </a:cubicBezTo>
                <a:lnTo>
                  <a:pt x="605018" y="280992"/>
                </a:lnTo>
                <a:cubicBezTo>
                  <a:pt x="604854" y="276227"/>
                  <a:pt x="610771" y="223140"/>
                  <a:pt x="610608" y="218374"/>
                </a:cubicBezTo>
                <a:lnTo>
                  <a:pt x="604880" y="188178"/>
                </a:lnTo>
                <a:lnTo>
                  <a:pt x="630913" y="152404"/>
                </a:lnTo>
                <a:cubicBezTo>
                  <a:pt x="640688" y="136342"/>
                  <a:pt x="647365" y="122048"/>
                  <a:pt x="663530" y="91810"/>
                </a:cubicBezTo>
                <a:lnTo>
                  <a:pt x="705264" y="3016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00C5B6-A895-3987-DB6E-2E9883E18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5083221" cy="12160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/>
              <a:t>Nyt rekrativt område I Hvalsø</a:t>
            </a:r>
            <a:endParaRPr lang="en-US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FB29FAD-65A6-3D48-F79C-6BD9800B6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0673" b="10101"/>
          <a:stretch/>
        </p:blipFill>
        <p:spPr>
          <a:xfrm>
            <a:off x="6451590" y="1111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6096000" h="3429000">
                <a:moveTo>
                  <a:pt x="7329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436073" y="3429000"/>
                </a:lnTo>
                <a:lnTo>
                  <a:pt x="427332" y="3410468"/>
                </a:lnTo>
                <a:cubicBezTo>
                  <a:pt x="419323" y="3391643"/>
                  <a:pt x="413863" y="3372861"/>
                  <a:pt x="421685" y="3366814"/>
                </a:cubicBezTo>
                <a:cubicBezTo>
                  <a:pt x="417583" y="3332384"/>
                  <a:pt x="433681" y="3294011"/>
                  <a:pt x="423663" y="3247798"/>
                </a:cubicBezTo>
                <a:cubicBezTo>
                  <a:pt x="421194" y="3188032"/>
                  <a:pt x="418245" y="3205513"/>
                  <a:pt x="412524" y="3110724"/>
                </a:cubicBezTo>
                <a:cubicBezTo>
                  <a:pt x="404022" y="3069386"/>
                  <a:pt x="436006" y="3027577"/>
                  <a:pt x="419732" y="3004503"/>
                </a:cubicBezTo>
                <a:cubicBezTo>
                  <a:pt x="407578" y="2949657"/>
                  <a:pt x="388511" y="2896851"/>
                  <a:pt x="363651" y="2842588"/>
                </a:cubicBezTo>
                <a:cubicBezTo>
                  <a:pt x="332103" y="2797699"/>
                  <a:pt x="331554" y="2711800"/>
                  <a:pt x="263212" y="2651456"/>
                </a:cubicBezTo>
                <a:cubicBezTo>
                  <a:pt x="235935" y="2585326"/>
                  <a:pt x="214760" y="2535145"/>
                  <a:pt x="194330" y="2484251"/>
                </a:cubicBezTo>
                <a:cubicBezTo>
                  <a:pt x="184580" y="2468441"/>
                  <a:pt x="154039" y="2380429"/>
                  <a:pt x="140630" y="2346096"/>
                </a:cubicBezTo>
                <a:cubicBezTo>
                  <a:pt x="76681" y="2257531"/>
                  <a:pt x="91260" y="2243719"/>
                  <a:pt x="77185" y="2144811"/>
                </a:cubicBezTo>
                <a:cubicBezTo>
                  <a:pt x="66953" y="2112233"/>
                  <a:pt x="67414" y="2096078"/>
                  <a:pt x="50887" y="2061697"/>
                </a:cubicBezTo>
                <a:lnTo>
                  <a:pt x="27133" y="1969379"/>
                </a:lnTo>
                <a:lnTo>
                  <a:pt x="29988" y="1961973"/>
                </a:lnTo>
                <a:lnTo>
                  <a:pt x="31559" y="1961231"/>
                </a:lnTo>
                <a:lnTo>
                  <a:pt x="14905" y="1880268"/>
                </a:lnTo>
                <a:cubicBezTo>
                  <a:pt x="12271" y="1874644"/>
                  <a:pt x="-805" y="1860096"/>
                  <a:pt x="2188" y="1847922"/>
                </a:cubicBezTo>
                <a:lnTo>
                  <a:pt x="21879" y="1779161"/>
                </a:lnTo>
                <a:lnTo>
                  <a:pt x="27968" y="1733684"/>
                </a:lnTo>
                <a:cubicBezTo>
                  <a:pt x="25035" y="1726530"/>
                  <a:pt x="21617" y="1619937"/>
                  <a:pt x="16511" y="1614373"/>
                </a:cubicBezTo>
                <a:cubicBezTo>
                  <a:pt x="47946" y="1547691"/>
                  <a:pt x="4394" y="1556097"/>
                  <a:pt x="12613" y="1479987"/>
                </a:cubicBezTo>
                <a:cubicBezTo>
                  <a:pt x="15110" y="1387360"/>
                  <a:pt x="4986" y="1320420"/>
                  <a:pt x="4190" y="1214801"/>
                </a:cubicBezTo>
                <a:cubicBezTo>
                  <a:pt x="3611" y="1152457"/>
                  <a:pt x="-6268" y="1080052"/>
                  <a:pt x="6503" y="966549"/>
                </a:cubicBezTo>
                <a:cubicBezTo>
                  <a:pt x="10182" y="901722"/>
                  <a:pt x="25065" y="884915"/>
                  <a:pt x="20609" y="845066"/>
                </a:cubicBezTo>
                <a:cubicBezTo>
                  <a:pt x="20199" y="816540"/>
                  <a:pt x="19791" y="788014"/>
                  <a:pt x="19381" y="759488"/>
                </a:cubicBezTo>
                <a:lnTo>
                  <a:pt x="21672" y="741102"/>
                </a:lnTo>
                <a:lnTo>
                  <a:pt x="30720" y="737125"/>
                </a:lnTo>
                <a:lnTo>
                  <a:pt x="23211" y="691098"/>
                </a:lnTo>
                <a:cubicBezTo>
                  <a:pt x="25461" y="680873"/>
                  <a:pt x="43338" y="650431"/>
                  <a:pt x="42062" y="637700"/>
                </a:cubicBezTo>
                <a:cubicBezTo>
                  <a:pt x="23297" y="593852"/>
                  <a:pt x="30263" y="601340"/>
                  <a:pt x="41571" y="540174"/>
                </a:cubicBezTo>
                <a:cubicBezTo>
                  <a:pt x="35397" y="519975"/>
                  <a:pt x="35174" y="428356"/>
                  <a:pt x="46636" y="415352"/>
                </a:cubicBezTo>
                <a:cubicBezTo>
                  <a:pt x="48960" y="401821"/>
                  <a:pt x="44602" y="386587"/>
                  <a:pt x="56977" y="379461"/>
                </a:cubicBezTo>
                <a:cubicBezTo>
                  <a:pt x="71829" y="368123"/>
                  <a:pt x="47958" y="323384"/>
                  <a:pt x="65759" y="328645"/>
                </a:cubicBezTo>
                <a:cubicBezTo>
                  <a:pt x="49386" y="296830"/>
                  <a:pt x="65237" y="231983"/>
                  <a:pt x="72589" y="203608"/>
                </a:cubicBezTo>
                <a:cubicBezTo>
                  <a:pt x="75524" y="153257"/>
                  <a:pt x="77980" y="142710"/>
                  <a:pt x="78370" y="105992"/>
                </a:cubicBezTo>
                <a:cubicBezTo>
                  <a:pt x="80828" y="104127"/>
                  <a:pt x="70890" y="52128"/>
                  <a:pt x="70125" y="25135"/>
                </a:cubicBezTo>
                <a:close/>
              </a:path>
            </a:pathLst>
          </a:cu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7DA8382-2A3B-67FF-9D7C-13D86ABE4937}"/>
              </a:ext>
            </a:extLst>
          </p:cNvPr>
          <p:cNvSpPr txBox="1"/>
          <p:nvPr/>
        </p:nvSpPr>
        <p:spPr>
          <a:xfrm>
            <a:off x="1050879" y="2147357"/>
            <a:ext cx="4554791" cy="4107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cap="none" spc="50" normalizeH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Batang" panose="02030600000101010101" pitchFamily="18" charset="-127"/>
            </a:endParaRP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cap="none" spc="5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Batang" panose="02030600000101010101" pitchFamily="18" charset="-127"/>
              </a:rPr>
              <a:t>Visionen/målene for det konkrete projekt i Madelungs Grusgrav </a:t>
            </a: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cap="none" spc="5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Batang" panose="02030600000101010101" pitchFamily="18" charset="-127"/>
              </a:rPr>
              <a:t>Mål for Hvalsø Byforum er, at Madelungs grusgrav skal omdannes til et bynært rekreativt område, som skal:</a:t>
            </a: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cap="none" spc="5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Batang" panose="02030600000101010101" pitchFamily="18" charset="-127"/>
              </a:rPr>
              <a:t>• Skabe gode fysiske rammer for friluftsliv, sundhedsfremme og rekreativ udfoldelse, </a:t>
            </a: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cap="none" spc="50" normalizeH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Batang" panose="02030600000101010101" pitchFamily="18" charset="-127"/>
              </a:rPr>
              <a:t>• Fremme den biologiske mangfoldighed og skabe nye naturoplevelser</a:t>
            </a: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cap="none" spc="50" normalizeH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Batang" panose="02030600000101010101" pitchFamily="18" charset="-127"/>
            </a:endParaRPr>
          </a:p>
          <a:p>
            <a:pPr marL="0" marR="0" lvl="0" indent="0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cap="none" spc="50" normalizeH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Batang" panose="02030600000101010101" pitchFamily="18" charset="-127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D10E3AC-D2F4-E2B2-082B-6629409DC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" y="6981967"/>
            <a:ext cx="2032184" cy="177380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8BB11EA-EDF6-8C9D-2903-502643ADB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1121" y="5708441"/>
            <a:ext cx="1250916" cy="10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50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AB63CE4-8ED4-6B7F-D15C-82EE83A84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7C62FF6-000F-EE6A-02EA-DAE6AA3D8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82" y="5651814"/>
            <a:ext cx="1292464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84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2CDB8-D045-A397-E3B1-A6C52F1F4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prstGeom prst="ellipse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Bike`n Fun i den Grønne kile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B047460-3BE1-83DB-1C7F-D0864B94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561852" y="508326"/>
            <a:ext cx="7751965" cy="546513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69EAFF8-CC5C-F864-7DEF-3713E4967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264" y="5393594"/>
            <a:ext cx="1292464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57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BE06A241-D0DC-2BC2-C9B9-A17EC3AC91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5" r="11575"/>
          <a:stretch/>
        </p:blipFill>
        <p:spPr>
          <a:xfrm>
            <a:off x="6095994" y="-2"/>
            <a:ext cx="6096000" cy="5920277"/>
          </a:xfrm>
          <a:custGeom>
            <a:avLst/>
            <a:gdLst/>
            <a:ahLst/>
            <a:cxnLst/>
            <a:rect l="l" t="t" r="r" b="b"/>
            <a:pathLst>
              <a:path w="6088058" h="5909518">
                <a:moveTo>
                  <a:pt x="0" y="0"/>
                </a:moveTo>
                <a:lnTo>
                  <a:pt x="6088058" y="0"/>
                </a:lnTo>
                <a:lnTo>
                  <a:pt x="6088058" y="5780407"/>
                </a:lnTo>
                <a:lnTo>
                  <a:pt x="6044861" y="5796240"/>
                </a:lnTo>
                <a:cubicBezTo>
                  <a:pt x="6030657" y="5798401"/>
                  <a:pt x="5997590" y="5852297"/>
                  <a:pt x="5984162" y="5850767"/>
                </a:cubicBezTo>
                <a:cubicBezTo>
                  <a:pt x="5882189" y="5874349"/>
                  <a:pt x="5871362" y="5896856"/>
                  <a:pt x="5821886" y="5885154"/>
                </a:cubicBezTo>
                <a:cubicBezTo>
                  <a:pt x="5776780" y="5883480"/>
                  <a:pt x="5832862" y="5919521"/>
                  <a:pt x="5798611" y="5906790"/>
                </a:cubicBezTo>
                <a:cubicBezTo>
                  <a:pt x="5764360" y="5894058"/>
                  <a:pt x="5640092" y="5832094"/>
                  <a:pt x="5616380" y="5808764"/>
                </a:cubicBezTo>
                <a:cubicBezTo>
                  <a:pt x="5592668" y="5785435"/>
                  <a:pt x="5531913" y="5808370"/>
                  <a:pt x="5489367" y="5766815"/>
                </a:cubicBezTo>
                <a:lnTo>
                  <a:pt x="5420471" y="5691937"/>
                </a:lnTo>
                <a:cubicBezTo>
                  <a:pt x="5372275" y="5690149"/>
                  <a:pt x="5411336" y="5655729"/>
                  <a:pt x="5366693" y="5639652"/>
                </a:cubicBezTo>
                <a:cubicBezTo>
                  <a:pt x="5321568" y="5638064"/>
                  <a:pt x="5312022" y="5587404"/>
                  <a:pt x="5273713" y="5579634"/>
                </a:cubicBezTo>
                <a:cubicBezTo>
                  <a:pt x="5258318" y="5585541"/>
                  <a:pt x="5192329" y="5531945"/>
                  <a:pt x="5177970" y="5521377"/>
                </a:cubicBezTo>
                <a:cubicBezTo>
                  <a:pt x="5135914" y="5522737"/>
                  <a:pt x="5125974" y="5513135"/>
                  <a:pt x="5099085" y="5500856"/>
                </a:cubicBezTo>
                <a:cubicBezTo>
                  <a:pt x="5068087" y="5529933"/>
                  <a:pt x="5075650" y="5504588"/>
                  <a:pt x="5047409" y="5501487"/>
                </a:cubicBezTo>
                <a:cubicBezTo>
                  <a:pt x="5029907" y="5497935"/>
                  <a:pt x="5006604" y="5493892"/>
                  <a:pt x="4989936" y="5492457"/>
                </a:cubicBezTo>
                <a:cubicBezTo>
                  <a:pt x="4961494" y="5492746"/>
                  <a:pt x="4933907" y="5475011"/>
                  <a:pt x="4934954" y="5489644"/>
                </a:cubicBezTo>
                <a:cubicBezTo>
                  <a:pt x="4911785" y="5492102"/>
                  <a:pt x="4886006" y="5496180"/>
                  <a:pt x="4855061" y="5494288"/>
                </a:cubicBezTo>
                <a:cubicBezTo>
                  <a:pt x="4789366" y="5458325"/>
                  <a:pt x="4819289" y="5494022"/>
                  <a:pt x="4761722" y="5481514"/>
                </a:cubicBezTo>
                <a:cubicBezTo>
                  <a:pt x="4710647" y="5469440"/>
                  <a:pt x="4611076" y="5437145"/>
                  <a:pt x="4548617" y="5421842"/>
                </a:cubicBezTo>
                <a:cubicBezTo>
                  <a:pt x="4520447" y="5417141"/>
                  <a:pt x="4462604" y="5406781"/>
                  <a:pt x="4423278" y="5402075"/>
                </a:cubicBezTo>
                <a:cubicBezTo>
                  <a:pt x="4399462" y="5403559"/>
                  <a:pt x="4377831" y="5390433"/>
                  <a:pt x="4349982" y="5400066"/>
                </a:cubicBezTo>
                <a:cubicBezTo>
                  <a:pt x="4340537" y="5404009"/>
                  <a:pt x="4313282" y="5403221"/>
                  <a:pt x="4287866" y="5396310"/>
                </a:cubicBezTo>
                <a:cubicBezTo>
                  <a:pt x="4278828" y="5404323"/>
                  <a:pt x="4251865" y="5395865"/>
                  <a:pt x="4240853" y="5395714"/>
                </a:cubicBezTo>
                <a:cubicBezTo>
                  <a:pt x="4227587" y="5402265"/>
                  <a:pt x="4178742" y="5393413"/>
                  <a:pt x="4165099" y="5386193"/>
                </a:cubicBezTo>
                <a:lnTo>
                  <a:pt x="4030498" y="5374951"/>
                </a:lnTo>
                <a:lnTo>
                  <a:pt x="3986167" y="5372905"/>
                </a:lnTo>
                <a:cubicBezTo>
                  <a:pt x="3978568" y="5374925"/>
                  <a:pt x="3950861" y="5373629"/>
                  <a:pt x="3943238" y="5374530"/>
                </a:cubicBezTo>
                <a:cubicBezTo>
                  <a:pt x="3902459" y="5364668"/>
                  <a:pt x="3888395" y="5364190"/>
                  <a:pt x="3864017" y="5359382"/>
                </a:cubicBezTo>
                <a:cubicBezTo>
                  <a:pt x="3822981" y="5359243"/>
                  <a:pt x="3792742" y="5362367"/>
                  <a:pt x="3751790" y="5352774"/>
                </a:cubicBezTo>
                <a:lnTo>
                  <a:pt x="3632307" y="5333045"/>
                </a:lnTo>
                <a:cubicBezTo>
                  <a:pt x="3579057" y="5342404"/>
                  <a:pt x="3506036" y="5334209"/>
                  <a:pt x="3488505" y="5321895"/>
                </a:cubicBezTo>
                <a:cubicBezTo>
                  <a:pt x="3422953" y="5307957"/>
                  <a:pt x="3319430" y="5282449"/>
                  <a:pt x="3247050" y="5277275"/>
                </a:cubicBezTo>
                <a:lnTo>
                  <a:pt x="3135368" y="5226598"/>
                </a:lnTo>
                <a:lnTo>
                  <a:pt x="3098808" y="5216757"/>
                </a:lnTo>
                <a:lnTo>
                  <a:pt x="3093244" y="5207737"/>
                </a:lnTo>
                <a:lnTo>
                  <a:pt x="3055230" y="5196800"/>
                </a:lnTo>
                <a:lnTo>
                  <a:pt x="3054208" y="5197840"/>
                </a:lnTo>
                <a:cubicBezTo>
                  <a:pt x="3051046" y="5199920"/>
                  <a:pt x="3047083" y="5200986"/>
                  <a:pt x="3041317" y="5199957"/>
                </a:cubicBezTo>
                <a:cubicBezTo>
                  <a:pt x="3042864" y="5218980"/>
                  <a:pt x="3034954" y="5206006"/>
                  <a:pt x="3017811" y="5201291"/>
                </a:cubicBezTo>
                <a:cubicBezTo>
                  <a:pt x="3016390" y="5229784"/>
                  <a:pt x="2972116" y="5196164"/>
                  <a:pt x="2957452" y="5209408"/>
                </a:cubicBezTo>
                <a:lnTo>
                  <a:pt x="2909485" y="5206201"/>
                </a:lnTo>
                <a:lnTo>
                  <a:pt x="2909200" y="5206435"/>
                </a:lnTo>
                <a:cubicBezTo>
                  <a:pt x="2907145" y="5206650"/>
                  <a:pt x="2904326" y="5206330"/>
                  <a:pt x="2900231" y="5205253"/>
                </a:cubicBezTo>
                <a:lnTo>
                  <a:pt x="2894393" y="5203241"/>
                </a:lnTo>
                <a:lnTo>
                  <a:pt x="2878336" y="5200091"/>
                </a:lnTo>
                <a:lnTo>
                  <a:pt x="2872010" y="5200775"/>
                </a:lnTo>
                <a:lnTo>
                  <a:pt x="2867047" y="5202947"/>
                </a:lnTo>
                <a:cubicBezTo>
                  <a:pt x="2858692" y="5195184"/>
                  <a:pt x="2859519" y="5186448"/>
                  <a:pt x="2832987" y="5206060"/>
                </a:cubicBezTo>
                <a:cubicBezTo>
                  <a:pt x="2802033" y="5205064"/>
                  <a:pt x="2693302" y="5190755"/>
                  <a:pt x="2656443" y="5187283"/>
                </a:cubicBezTo>
                <a:cubicBezTo>
                  <a:pt x="2623821" y="5176816"/>
                  <a:pt x="2652196" y="5190154"/>
                  <a:pt x="2611846" y="5185231"/>
                </a:cubicBezTo>
                <a:cubicBezTo>
                  <a:pt x="2575608" y="5166158"/>
                  <a:pt x="2543144" y="5182209"/>
                  <a:pt x="2500070" y="5176862"/>
                </a:cubicBezTo>
                <a:lnTo>
                  <a:pt x="2429229" y="5191353"/>
                </a:lnTo>
                <a:lnTo>
                  <a:pt x="2414982" y="5185578"/>
                </a:lnTo>
                <a:lnTo>
                  <a:pt x="2410166" y="5182648"/>
                </a:lnTo>
                <a:cubicBezTo>
                  <a:pt x="2406648" y="5180913"/>
                  <a:pt x="2404047" y="5180121"/>
                  <a:pt x="2401967" y="5179975"/>
                </a:cubicBezTo>
                <a:lnTo>
                  <a:pt x="2401593" y="5180149"/>
                </a:lnTo>
                <a:lnTo>
                  <a:pt x="2394248" y="5177172"/>
                </a:lnTo>
                <a:lnTo>
                  <a:pt x="2271181" y="5163462"/>
                </a:lnTo>
                <a:cubicBezTo>
                  <a:pt x="2266023" y="5161485"/>
                  <a:pt x="2261732" y="5161824"/>
                  <a:pt x="2257798" y="5163272"/>
                </a:cubicBezTo>
                <a:lnTo>
                  <a:pt x="2256371" y="5164093"/>
                </a:lnTo>
                <a:lnTo>
                  <a:pt x="2224103" y="5147087"/>
                </a:lnTo>
                <a:lnTo>
                  <a:pt x="2218431" y="5146768"/>
                </a:lnTo>
                <a:lnTo>
                  <a:pt x="2199172" y="5133202"/>
                </a:lnTo>
                <a:lnTo>
                  <a:pt x="2188275" y="5127517"/>
                </a:lnTo>
                <a:lnTo>
                  <a:pt x="2187148" y="5123179"/>
                </a:lnTo>
                <a:cubicBezTo>
                  <a:pt x="2184844" y="5120011"/>
                  <a:pt x="2180150" y="5117425"/>
                  <a:pt x="2170074" y="5116174"/>
                </a:cubicBezTo>
                <a:lnTo>
                  <a:pt x="2167375" y="5116398"/>
                </a:lnTo>
                <a:lnTo>
                  <a:pt x="2156032" y="5106788"/>
                </a:lnTo>
                <a:cubicBezTo>
                  <a:pt x="2152858" y="5103029"/>
                  <a:pt x="2150646" y="5098849"/>
                  <a:pt x="2149833" y="5094104"/>
                </a:cubicBezTo>
                <a:cubicBezTo>
                  <a:pt x="2085826" y="5096942"/>
                  <a:pt x="2051129" y="5063627"/>
                  <a:pt x="1994270" y="5049035"/>
                </a:cubicBezTo>
                <a:cubicBezTo>
                  <a:pt x="1929466" y="5026440"/>
                  <a:pt x="1871069" y="5005707"/>
                  <a:pt x="1809406" y="5008055"/>
                </a:cubicBezTo>
                <a:cubicBezTo>
                  <a:pt x="1739118" y="4993496"/>
                  <a:pt x="1684964" y="4991317"/>
                  <a:pt x="1622743" y="4982948"/>
                </a:cubicBezTo>
                <a:lnTo>
                  <a:pt x="1518345" y="4986337"/>
                </a:lnTo>
                <a:lnTo>
                  <a:pt x="1431541" y="4980647"/>
                </a:lnTo>
                <a:lnTo>
                  <a:pt x="1423569" y="4978154"/>
                </a:lnTo>
                <a:cubicBezTo>
                  <a:pt x="1417991" y="4976847"/>
                  <a:pt x="1414171" y="4976505"/>
                  <a:pt x="1411410" y="4976851"/>
                </a:cubicBezTo>
                <a:lnTo>
                  <a:pt x="1411038" y="4977170"/>
                </a:lnTo>
                <a:lnTo>
                  <a:pt x="1399793" y="4975264"/>
                </a:lnTo>
                <a:cubicBezTo>
                  <a:pt x="1380984" y="4971244"/>
                  <a:pt x="1326526" y="4988248"/>
                  <a:pt x="1309389" y="4983178"/>
                </a:cubicBezTo>
                <a:cubicBezTo>
                  <a:pt x="1278787" y="4986058"/>
                  <a:pt x="1237988" y="4987137"/>
                  <a:pt x="1216178" y="4992546"/>
                </a:cubicBezTo>
                <a:lnTo>
                  <a:pt x="1214851" y="4993953"/>
                </a:lnTo>
                <a:lnTo>
                  <a:pt x="1122558" y="4969302"/>
                </a:lnTo>
                <a:lnTo>
                  <a:pt x="1105100" y="4964860"/>
                </a:lnTo>
                <a:lnTo>
                  <a:pt x="1101002" y="4959628"/>
                </a:lnTo>
                <a:cubicBezTo>
                  <a:pt x="1096110" y="4956189"/>
                  <a:pt x="1088504" y="4954100"/>
                  <a:pt x="1074806" y="4955090"/>
                </a:cubicBezTo>
                <a:lnTo>
                  <a:pt x="1000986" y="4943152"/>
                </a:lnTo>
                <a:cubicBezTo>
                  <a:pt x="965146" y="4942197"/>
                  <a:pt x="954187" y="4941243"/>
                  <a:pt x="922494" y="4943517"/>
                </a:cubicBezTo>
                <a:cubicBezTo>
                  <a:pt x="841526" y="4932837"/>
                  <a:pt x="847643" y="4909243"/>
                  <a:pt x="808144" y="4914709"/>
                </a:cubicBezTo>
                <a:cubicBezTo>
                  <a:pt x="775920" y="4919794"/>
                  <a:pt x="691987" y="4901171"/>
                  <a:pt x="612220" y="4887415"/>
                </a:cubicBezTo>
                <a:cubicBezTo>
                  <a:pt x="553104" y="4878184"/>
                  <a:pt x="532104" y="4864417"/>
                  <a:pt x="453453" y="4859320"/>
                </a:cubicBezTo>
                <a:cubicBezTo>
                  <a:pt x="376152" y="4816273"/>
                  <a:pt x="313694" y="4839435"/>
                  <a:pt x="221558" y="4813627"/>
                </a:cubicBezTo>
                <a:cubicBezTo>
                  <a:pt x="201549" y="4798473"/>
                  <a:pt x="113290" y="4815259"/>
                  <a:pt x="72672" y="4811590"/>
                </a:cubicBezTo>
                <a:cubicBezTo>
                  <a:pt x="52363" y="4809755"/>
                  <a:pt x="32830" y="4805531"/>
                  <a:pt x="16287" y="4801380"/>
                </a:cubicBezTo>
                <a:lnTo>
                  <a:pt x="0" y="4797242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7AE022-8144-5946-CBF5-F03FCB99E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72" y="5279515"/>
            <a:ext cx="9697914" cy="7398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/>
              <a:t>Arbejdsgruppen kunst, kultur og forskønnelse- tovholder Palle Bruselius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D8C76C0-9189-EA83-A93D-1CAACC0F8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r="10341"/>
          <a:stretch/>
        </p:blipFill>
        <p:spPr>
          <a:xfrm>
            <a:off x="7" y="-2"/>
            <a:ext cx="6095999" cy="5481433"/>
          </a:xfrm>
          <a:custGeom>
            <a:avLst/>
            <a:gdLst/>
            <a:ahLst/>
            <a:cxnLst/>
            <a:rect l="l" t="t" r="r" b="b"/>
            <a:pathLst>
              <a:path w="6095999" h="5481433">
                <a:moveTo>
                  <a:pt x="4721174" y="4954056"/>
                </a:moveTo>
                <a:lnTo>
                  <a:pt x="4722109" y="4954261"/>
                </a:lnTo>
                <a:cubicBezTo>
                  <a:pt x="4721144" y="4954888"/>
                  <a:pt x="4718264" y="4955480"/>
                  <a:pt x="4717200" y="4955502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4797244"/>
                </a:lnTo>
                <a:lnTo>
                  <a:pt x="6073845" y="4791614"/>
                </a:lnTo>
                <a:lnTo>
                  <a:pt x="6068527" y="4793114"/>
                </a:lnTo>
                <a:lnTo>
                  <a:pt x="6048635" y="4792448"/>
                </a:lnTo>
                <a:lnTo>
                  <a:pt x="6041280" y="4800599"/>
                </a:lnTo>
                <a:lnTo>
                  <a:pt x="6010088" y="4805572"/>
                </a:lnTo>
                <a:cubicBezTo>
                  <a:pt x="5998677" y="4806145"/>
                  <a:pt x="5970125" y="4805253"/>
                  <a:pt x="5957373" y="4802014"/>
                </a:cubicBezTo>
                <a:lnTo>
                  <a:pt x="5758916" y="4786693"/>
                </a:lnTo>
                <a:lnTo>
                  <a:pt x="5626958" y="4785694"/>
                </a:lnTo>
                <a:lnTo>
                  <a:pt x="5470904" y="4799383"/>
                </a:lnTo>
                <a:cubicBezTo>
                  <a:pt x="5478132" y="4812102"/>
                  <a:pt x="5439007" y="4798369"/>
                  <a:pt x="5432758" y="4810369"/>
                </a:cubicBezTo>
                <a:cubicBezTo>
                  <a:pt x="5429366" y="4820164"/>
                  <a:pt x="5391825" y="4824737"/>
                  <a:pt x="5381665" y="4827652"/>
                </a:cubicBezTo>
                <a:lnTo>
                  <a:pt x="5261761" y="4847586"/>
                </a:lnTo>
                <a:cubicBezTo>
                  <a:pt x="5251596" y="4847766"/>
                  <a:pt x="5230548" y="4855879"/>
                  <a:pt x="5222960" y="4858447"/>
                </a:cubicBezTo>
                <a:lnTo>
                  <a:pt x="5174659" y="4861366"/>
                </a:lnTo>
                <a:lnTo>
                  <a:pt x="5156552" y="4868419"/>
                </a:lnTo>
                <a:lnTo>
                  <a:pt x="5142597" y="4871738"/>
                </a:lnTo>
                <a:lnTo>
                  <a:pt x="5139593" y="4873789"/>
                </a:lnTo>
                <a:cubicBezTo>
                  <a:pt x="5133874" y="4877734"/>
                  <a:pt x="5128077" y="4881455"/>
                  <a:pt x="5121657" y="4884386"/>
                </a:cubicBezTo>
                <a:cubicBezTo>
                  <a:pt x="5108317" y="4856444"/>
                  <a:pt x="5064854" y="4904710"/>
                  <a:pt x="5065789" y="4877970"/>
                </a:cubicBezTo>
                <a:cubicBezTo>
                  <a:pt x="5028195" y="4889214"/>
                  <a:pt x="5038945" y="4860813"/>
                  <a:pt x="5011511" y="4893964"/>
                </a:cubicBezTo>
                <a:cubicBezTo>
                  <a:pt x="4937023" y="4893590"/>
                  <a:pt x="4916355" y="4880890"/>
                  <a:pt x="4840437" y="4917412"/>
                </a:cubicBezTo>
                <a:cubicBezTo>
                  <a:pt x="4806740" y="4933661"/>
                  <a:pt x="4784107" y="4944543"/>
                  <a:pt x="4762445" y="4944523"/>
                </a:cubicBezTo>
                <a:cubicBezTo>
                  <a:pt x="4741324" y="4948917"/>
                  <a:pt x="4729481" y="4951673"/>
                  <a:pt x="4723183" y="4953324"/>
                </a:cubicBezTo>
                <a:lnTo>
                  <a:pt x="4721174" y="4954056"/>
                </a:lnTo>
                <a:lnTo>
                  <a:pt x="4715524" y="4952810"/>
                </a:lnTo>
                <a:cubicBezTo>
                  <a:pt x="4680149" y="4959602"/>
                  <a:pt x="4524745" y="4960391"/>
                  <a:pt x="4515812" y="4962478"/>
                </a:cubicBezTo>
                <a:cubicBezTo>
                  <a:pt x="4457821" y="4975280"/>
                  <a:pt x="4462661" y="4976003"/>
                  <a:pt x="4428541" y="4972877"/>
                </a:cubicBezTo>
                <a:cubicBezTo>
                  <a:pt x="4423305" y="4969586"/>
                  <a:pt x="4368976" y="4975731"/>
                  <a:pt x="4362874" y="4974191"/>
                </a:cubicBezTo>
                <a:lnTo>
                  <a:pt x="4316964" y="4967733"/>
                </a:lnTo>
                <a:lnTo>
                  <a:pt x="4315107" y="4969042"/>
                </a:lnTo>
                <a:cubicBezTo>
                  <a:pt x="4306125" y="4972333"/>
                  <a:pt x="4299995" y="4972332"/>
                  <a:pt x="4295142" y="4970877"/>
                </a:cubicBezTo>
                <a:lnTo>
                  <a:pt x="4290061" y="4968029"/>
                </a:lnTo>
                <a:lnTo>
                  <a:pt x="4276140" y="4968269"/>
                </a:lnTo>
                <a:lnTo>
                  <a:pt x="4248115" y="4966000"/>
                </a:lnTo>
                <a:lnTo>
                  <a:pt x="4202047" y="4968729"/>
                </a:lnTo>
                <a:cubicBezTo>
                  <a:pt x="4201946" y="4969139"/>
                  <a:pt x="4201844" y="4969548"/>
                  <a:pt x="4201743" y="4969958"/>
                </a:cubicBezTo>
                <a:cubicBezTo>
                  <a:pt x="4200118" y="4972728"/>
                  <a:pt x="4197142" y="4974797"/>
                  <a:pt x="4191247" y="4975459"/>
                </a:cubicBezTo>
                <a:cubicBezTo>
                  <a:pt x="4204214" y="4992339"/>
                  <a:pt x="4161275" y="4990488"/>
                  <a:pt x="4142744" y="4990948"/>
                </a:cubicBezTo>
                <a:cubicBezTo>
                  <a:pt x="4124718" y="4997847"/>
                  <a:pt x="4099100" y="5011106"/>
                  <a:pt x="4083096" y="5016853"/>
                </a:cubicBezTo>
                <a:lnTo>
                  <a:pt x="4074545" y="5017669"/>
                </a:lnTo>
                <a:cubicBezTo>
                  <a:pt x="4074506" y="5017767"/>
                  <a:pt x="4074465" y="5017864"/>
                  <a:pt x="4074426" y="5017961"/>
                </a:cubicBezTo>
                <a:cubicBezTo>
                  <a:pt x="4072679" y="5018726"/>
                  <a:pt x="4069907" y="5019215"/>
                  <a:pt x="4065509" y="5019370"/>
                </a:cubicBezTo>
                <a:lnTo>
                  <a:pt x="4058952" y="5019158"/>
                </a:lnTo>
                <a:lnTo>
                  <a:pt x="4042362" y="5020740"/>
                </a:lnTo>
                <a:lnTo>
                  <a:pt x="4036995" y="5023117"/>
                </a:lnTo>
                <a:lnTo>
                  <a:pt x="4035362" y="5026697"/>
                </a:lnTo>
                <a:lnTo>
                  <a:pt x="4033777" y="5026467"/>
                </a:lnTo>
                <a:cubicBezTo>
                  <a:pt x="4021426" y="5021719"/>
                  <a:pt x="4016875" y="5013541"/>
                  <a:pt x="4004536" y="5038738"/>
                </a:cubicBezTo>
                <a:cubicBezTo>
                  <a:pt x="3976669" y="5031840"/>
                  <a:pt x="3972979" y="5046807"/>
                  <a:pt x="3936845" y="5055782"/>
                </a:cubicBezTo>
                <a:cubicBezTo>
                  <a:pt x="3920508" y="5048241"/>
                  <a:pt x="3908537" y="5052819"/>
                  <a:pt x="3897274" y="5061303"/>
                </a:cubicBezTo>
                <a:cubicBezTo>
                  <a:pt x="3861094" y="5060819"/>
                  <a:pt x="3829629" y="5074361"/>
                  <a:pt x="3789759" y="5081062"/>
                </a:cubicBezTo>
                <a:cubicBezTo>
                  <a:pt x="3741009" y="5095421"/>
                  <a:pt x="3725131" y="5097351"/>
                  <a:pt x="3682512" y="5104419"/>
                </a:cubicBezTo>
                <a:lnTo>
                  <a:pt x="3610034" y="5135927"/>
                </a:lnTo>
                <a:lnTo>
                  <a:pt x="3603854" y="5134597"/>
                </a:lnTo>
                <a:cubicBezTo>
                  <a:pt x="3599582" y="5133993"/>
                  <a:pt x="3596728" y="5133993"/>
                  <a:pt x="3594735" y="5134437"/>
                </a:cubicBezTo>
                <a:lnTo>
                  <a:pt x="3594500" y="5134700"/>
                </a:lnTo>
                <a:lnTo>
                  <a:pt x="3585977" y="5134026"/>
                </a:lnTo>
                <a:cubicBezTo>
                  <a:pt x="3571625" y="5132277"/>
                  <a:pt x="3549391" y="5146140"/>
                  <a:pt x="3536134" y="5143496"/>
                </a:cubicBezTo>
                <a:cubicBezTo>
                  <a:pt x="3513942" y="5147690"/>
                  <a:pt x="3488624" y="5141573"/>
                  <a:pt x="3473222" y="5147070"/>
                </a:cubicBezTo>
                <a:lnTo>
                  <a:pt x="3400727" y="5158833"/>
                </a:lnTo>
                <a:lnTo>
                  <a:pt x="3363887" y="5142282"/>
                </a:lnTo>
                <a:cubicBezTo>
                  <a:pt x="3359858" y="5140038"/>
                  <a:pt x="3353996" y="5138986"/>
                  <a:pt x="3344025" y="5140640"/>
                </a:cubicBezTo>
                <a:lnTo>
                  <a:pt x="3341697" y="5141592"/>
                </a:lnTo>
                <a:cubicBezTo>
                  <a:pt x="3336379" y="5139179"/>
                  <a:pt x="3295545" y="5138076"/>
                  <a:pt x="3262355" y="5135854"/>
                </a:cubicBezTo>
                <a:cubicBezTo>
                  <a:pt x="3209723" y="5133568"/>
                  <a:pt x="3203389" y="5125785"/>
                  <a:pt x="3142555" y="5128263"/>
                </a:cubicBezTo>
                <a:cubicBezTo>
                  <a:pt x="3082690" y="5127063"/>
                  <a:pt x="3072288" y="5121199"/>
                  <a:pt x="3030290" y="5125682"/>
                </a:cubicBezTo>
                <a:lnTo>
                  <a:pt x="2781568" y="5104377"/>
                </a:lnTo>
                <a:cubicBezTo>
                  <a:pt x="2719298" y="5077377"/>
                  <a:pt x="2717601" y="5107223"/>
                  <a:pt x="2646526" y="5094091"/>
                </a:cubicBezTo>
                <a:cubicBezTo>
                  <a:pt x="2582515" y="5152608"/>
                  <a:pt x="2608700" y="5115245"/>
                  <a:pt x="2568027" y="5119711"/>
                </a:cubicBezTo>
                <a:lnTo>
                  <a:pt x="2443254" y="5106139"/>
                </a:lnTo>
                <a:cubicBezTo>
                  <a:pt x="2411580" y="5089971"/>
                  <a:pt x="2354026" y="5119348"/>
                  <a:pt x="2315111" y="5097872"/>
                </a:cubicBezTo>
                <a:cubicBezTo>
                  <a:pt x="2275999" y="5097347"/>
                  <a:pt x="2233181" y="5101443"/>
                  <a:pt x="2208577" y="5102981"/>
                </a:cubicBezTo>
                <a:cubicBezTo>
                  <a:pt x="2171835" y="5106552"/>
                  <a:pt x="2129867" y="5115272"/>
                  <a:pt x="2094664" y="5119297"/>
                </a:cubicBezTo>
                <a:cubicBezTo>
                  <a:pt x="2077538" y="5106010"/>
                  <a:pt x="2045551" y="5127786"/>
                  <a:pt x="1997355" y="5127127"/>
                </a:cubicBezTo>
                <a:cubicBezTo>
                  <a:pt x="1978702" y="5111850"/>
                  <a:pt x="1964848" y="5126869"/>
                  <a:pt x="1928171" y="5105701"/>
                </a:cubicBezTo>
                <a:cubicBezTo>
                  <a:pt x="1926357" y="5107451"/>
                  <a:pt x="1924159" y="5109039"/>
                  <a:pt x="1921649" y="5110418"/>
                </a:cubicBezTo>
                <a:cubicBezTo>
                  <a:pt x="1907075" y="5118418"/>
                  <a:pt x="1885327" y="5117722"/>
                  <a:pt x="1873079" y="5108861"/>
                </a:cubicBezTo>
                <a:cubicBezTo>
                  <a:pt x="1843562" y="5094451"/>
                  <a:pt x="1814689" y="5086858"/>
                  <a:pt x="1786654" y="5081892"/>
                </a:cubicBezTo>
                <a:lnTo>
                  <a:pt x="1738203" y="5086824"/>
                </a:lnTo>
                <a:cubicBezTo>
                  <a:pt x="1719607" y="5090305"/>
                  <a:pt x="1696660" y="5099004"/>
                  <a:pt x="1675070" y="5102786"/>
                </a:cubicBezTo>
                <a:cubicBezTo>
                  <a:pt x="1652707" y="5103963"/>
                  <a:pt x="1628633" y="5097514"/>
                  <a:pt x="1608668" y="5109520"/>
                </a:cubicBezTo>
                <a:cubicBezTo>
                  <a:pt x="1569685" y="5120920"/>
                  <a:pt x="1524372" y="5101241"/>
                  <a:pt x="1496109" y="5134504"/>
                </a:cubicBezTo>
                <a:cubicBezTo>
                  <a:pt x="1418280" y="5148865"/>
                  <a:pt x="1264075" y="5168405"/>
                  <a:pt x="1149978" y="5182770"/>
                </a:cubicBezTo>
                <a:cubicBezTo>
                  <a:pt x="1078957" y="5188536"/>
                  <a:pt x="1007437" y="5178884"/>
                  <a:pt x="948731" y="5180422"/>
                </a:cubicBezTo>
                <a:cubicBezTo>
                  <a:pt x="943263" y="5177153"/>
                  <a:pt x="864621" y="5193495"/>
                  <a:pt x="858268" y="5191980"/>
                </a:cubicBezTo>
                <a:lnTo>
                  <a:pt x="837539" y="5190795"/>
                </a:lnTo>
                <a:cubicBezTo>
                  <a:pt x="828231" y="5194124"/>
                  <a:pt x="821861" y="5194148"/>
                  <a:pt x="816808" y="5192713"/>
                </a:cubicBezTo>
                <a:lnTo>
                  <a:pt x="811505" y="5189887"/>
                </a:lnTo>
                <a:lnTo>
                  <a:pt x="797040" y="5190185"/>
                </a:lnTo>
                <a:lnTo>
                  <a:pt x="767900" y="5188030"/>
                </a:lnTo>
                <a:lnTo>
                  <a:pt x="763052" y="5190199"/>
                </a:lnTo>
                <a:lnTo>
                  <a:pt x="720046" y="5190951"/>
                </a:lnTo>
                <a:cubicBezTo>
                  <a:pt x="719946" y="5191362"/>
                  <a:pt x="719842" y="5191773"/>
                  <a:pt x="719741" y="5192184"/>
                </a:cubicBezTo>
                <a:cubicBezTo>
                  <a:pt x="718073" y="5194959"/>
                  <a:pt x="714995" y="5197041"/>
                  <a:pt x="708874" y="5197726"/>
                </a:cubicBezTo>
                <a:cubicBezTo>
                  <a:pt x="688383" y="5205624"/>
                  <a:pt x="618516" y="5232164"/>
                  <a:pt x="596791" y="5239570"/>
                </a:cubicBezTo>
                <a:cubicBezTo>
                  <a:pt x="586281" y="5240155"/>
                  <a:pt x="582713" y="5241759"/>
                  <a:pt x="578534" y="5242160"/>
                </a:cubicBezTo>
                <a:lnTo>
                  <a:pt x="571716" y="5241975"/>
                </a:lnTo>
                <a:cubicBezTo>
                  <a:pt x="549478" y="5248132"/>
                  <a:pt x="473048" y="5271969"/>
                  <a:pt x="445098" y="5279105"/>
                </a:cubicBezTo>
                <a:cubicBezTo>
                  <a:pt x="428064" y="5271634"/>
                  <a:pt x="415659" y="5276260"/>
                  <a:pt x="404014" y="5284790"/>
                </a:cubicBezTo>
                <a:cubicBezTo>
                  <a:pt x="366417" y="5284457"/>
                  <a:pt x="333819" y="5298130"/>
                  <a:pt x="292434" y="5304997"/>
                </a:cubicBezTo>
                <a:lnTo>
                  <a:pt x="118380" y="5355576"/>
                </a:lnTo>
                <a:cubicBezTo>
                  <a:pt x="72228" y="5364471"/>
                  <a:pt x="35254" y="5357009"/>
                  <a:pt x="15525" y="5358364"/>
                </a:cubicBezTo>
                <a:lnTo>
                  <a:pt x="1" y="5363704"/>
                </a:lnTo>
                <a:lnTo>
                  <a:pt x="1" y="5481433"/>
                </a:lnTo>
                <a:lnTo>
                  <a:pt x="0" y="5481433"/>
                </a:lnTo>
                <a:close/>
              </a:path>
            </a:pathLst>
          </a:cu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17BB483-0804-7468-D184-A572A267D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9694" y="5310838"/>
            <a:ext cx="1292464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5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6E6CE0-23B7-8BFD-823F-59D9A0BCA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da-DK" b="1" dirty="0" err="1">
                <a:solidFill>
                  <a:schemeClr val="bg1"/>
                </a:solidFill>
              </a:rPr>
              <a:t>Pump’n’Play</a:t>
            </a:r>
            <a:r>
              <a:rPr lang="da-DK" b="1" dirty="0">
                <a:solidFill>
                  <a:schemeClr val="bg1"/>
                </a:solidFill>
              </a:rPr>
              <a:t> Park – Fart, Frihed og Fællesskab</a:t>
            </a:r>
            <a:br>
              <a:rPr lang="da-DK" dirty="0"/>
            </a:b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CF312E6-D3C2-D47F-7278-6DA53854D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494" y="478713"/>
            <a:ext cx="2695123" cy="269512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59F204E-B86B-EBE1-3DF4-5A459E824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930" y="609186"/>
            <a:ext cx="3419533" cy="256464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0D0BAA8-389A-C7CB-7F70-33AB895F6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356" y="3429000"/>
            <a:ext cx="4325790" cy="288746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584377F-501D-B7AE-6784-39CA23872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1111" y="5293796"/>
            <a:ext cx="1292464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32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E6E164D-3A83-9083-9CE4-4BDEA3AC2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83" r="7591" b="1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D657782-8326-5935-A256-53496D3944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899" b="1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6DD44F1-BA6F-C17F-FBED-80034F49B0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595" r="-1" b="15045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3" name="Freeform: Shape 17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3B47E3-30BB-0E57-2128-06118F62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da-DK" sz="3400"/>
              <a:t>Ønsker til udviklingen i vores by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2DED48-3496-403E-6070-6622F91D3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666744"/>
          </a:xfrm>
        </p:spPr>
        <p:txBody>
          <a:bodyPr>
            <a:normAutofit/>
          </a:bodyPr>
          <a:lstStyle/>
          <a:p>
            <a:endParaRPr lang="da-DK" sz="2000"/>
          </a:p>
          <a:p>
            <a:r>
              <a:rPr lang="da-DK" sz="2000"/>
              <a:t>Forfaldne huse</a:t>
            </a:r>
          </a:p>
          <a:p>
            <a:r>
              <a:rPr lang="da-DK" sz="2000"/>
              <a:t>Lukkede butiksfacader i Hovedgaden</a:t>
            </a:r>
          </a:p>
          <a:p>
            <a:r>
              <a:rPr lang="da-DK" sz="2000"/>
              <a:t>Tydeligere og bedre forhold for børn og cyklister generelt</a:t>
            </a:r>
          </a:p>
          <a:p>
            <a:r>
              <a:rPr lang="da-DK" sz="2000"/>
              <a:t>Fartbump i den sydlige rundkørsel</a:t>
            </a:r>
          </a:p>
          <a:p>
            <a:endParaRPr lang="da-DK" sz="2000"/>
          </a:p>
          <a:p>
            <a:r>
              <a:rPr lang="da-DK" sz="2000"/>
              <a:t>Vi planlægger at invitere de nye politikere til Brunch og Byvandring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360DEF3-DFC7-E3E8-8B58-8C59FD72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1997" y="5617415"/>
            <a:ext cx="1292464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85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4EEF0D6-2D1F-491D-AC56-0F0F95A31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F155DC-68EF-8175-7901-0A7BFCC7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3467"/>
            <a:ext cx="3779520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Skal Hvalsø være de forfaldne huses by 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13B8E1B-8DB3-C864-3C8D-DEFE59FDE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4631161"/>
            <a:ext cx="3779520" cy="15694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skal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have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ny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lokalplan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Hovedgaden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 –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ventet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2018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D43710D-9CBF-0D32-7BC2-961C636DD5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74" r="24857"/>
          <a:stretch>
            <a:fillRect/>
          </a:stretch>
        </p:blipFill>
        <p:spPr>
          <a:xfrm>
            <a:off x="4688495" y="-2"/>
            <a:ext cx="3285713" cy="6858000"/>
          </a:xfrm>
          <a:custGeom>
            <a:avLst/>
            <a:gdLst/>
            <a:ahLst/>
            <a:cxnLst/>
            <a:rect l="l" t="t" r="r" b="b"/>
            <a:pathLst>
              <a:path w="3285713" h="6858000">
                <a:moveTo>
                  <a:pt x="16970" y="0"/>
                </a:moveTo>
                <a:lnTo>
                  <a:pt x="3269111" y="0"/>
                </a:lnTo>
                <a:lnTo>
                  <a:pt x="3265544" y="140686"/>
                </a:lnTo>
                <a:cubicBezTo>
                  <a:pt x="3266106" y="312749"/>
                  <a:pt x="3278516" y="484544"/>
                  <a:pt x="3276399" y="655695"/>
                </a:cubicBezTo>
                <a:cubicBezTo>
                  <a:pt x="3275270" y="750938"/>
                  <a:pt x="3254102" y="845927"/>
                  <a:pt x="3258053" y="941424"/>
                </a:cubicBezTo>
                <a:cubicBezTo>
                  <a:pt x="3269625" y="1230836"/>
                  <a:pt x="3265815" y="1520375"/>
                  <a:pt x="3280916" y="1809660"/>
                </a:cubicBezTo>
                <a:cubicBezTo>
                  <a:pt x="3290682" y="1950657"/>
                  <a:pt x="3285530" y="2092164"/>
                  <a:pt x="3265533" y="2232285"/>
                </a:cubicBezTo>
                <a:cubicBezTo>
                  <a:pt x="3248879" y="2337306"/>
                  <a:pt x="3259182" y="2443217"/>
                  <a:pt x="3266238" y="2548746"/>
                </a:cubicBezTo>
                <a:cubicBezTo>
                  <a:pt x="3274847" y="2676498"/>
                  <a:pt x="3279504" y="2804125"/>
                  <a:pt x="3265391" y="2932131"/>
                </a:cubicBezTo>
                <a:cubicBezTo>
                  <a:pt x="3255231" y="3023183"/>
                  <a:pt x="3264686" y="3114743"/>
                  <a:pt x="3270331" y="3206050"/>
                </a:cubicBezTo>
                <a:cubicBezTo>
                  <a:pt x="3277669" y="3301343"/>
                  <a:pt x="3277669" y="3396993"/>
                  <a:pt x="3270331" y="3492287"/>
                </a:cubicBezTo>
                <a:cubicBezTo>
                  <a:pt x="3262965" y="3579403"/>
                  <a:pt x="3264715" y="3666937"/>
                  <a:pt x="3275553" y="3753761"/>
                </a:cubicBezTo>
                <a:cubicBezTo>
                  <a:pt x="3287407" y="3855353"/>
                  <a:pt x="3278234" y="3956946"/>
                  <a:pt x="3269625" y="4058539"/>
                </a:cubicBezTo>
                <a:cubicBezTo>
                  <a:pt x="3254243" y="4237342"/>
                  <a:pt x="3261158" y="4416017"/>
                  <a:pt x="3272448" y="4594439"/>
                </a:cubicBezTo>
                <a:cubicBezTo>
                  <a:pt x="3279674" y="4717278"/>
                  <a:pt x="3275708" y="4840446"/>
                  <a:pt x="3260594" y="4962713"/>
                </a:cubicBezTo>
                <a:cubicBezTo>
                  <a:pt x="3257912" y="4987031"/>
                  <a:pt x="3256818" y="5011382"/>
                  <a:pt x="3256271" y="5035748"/>
                </a:cubicBezTo>
                <a:lnTo>
                  <a:pt x="3255961" y="5057561"/>
                </a:lnTo>
                <a:lnTo>
                  <a:pt x="3252009" y="5100947"/>
                </a:lnTo>
                <a:lnTo>
                  <a:pt x="3255359" y="5173266"/>
                </a:lnTo>
                <a:lnTo>
                  <a:pt x="3255007" y="5180867"/>
                </a:lnTo>
                <a:lnTo>
                  <a:pt x="3260282" y="5238783"/>
                </a:lnTo>
                <a:lnTo>
                  <a:pt x="3271301" y="5440455"/>
                </a:lnTo>
                <a:cubicBezTo>
                  <a:pt x="3272550" y="5528263"/>
                  <a:pt x="3270254" y="5616112"/>
                  <a:pt x="3264404" y="5703831"/>
                </a:cubicBezTo>
                <a:cubicBezTo>
                  <a:pt x="3255795" y="5865363"/>
                  <a:pt x="3264686" y="6026641"/>
                  <a:pt x="3275130" y="6188047"/>
                </a:cubicBezTo>
                <a:cubicBezTo>
                  <a:pt x="3287548" y="6379930"/>
                  <a:pt x="3267791" y="6571686"/>
                  <a:pt x="3264827" y="6763568"/>
                </a:cubicBezTo>
                <a:cubicBezTo>
                  <a:pt x="3264545" y="6780776"/>
                  <a:pt x="3265603" y="6798015"/>
                  <a:pt x="3266909" y="6815254"/>
                </a:cubicBezTo>
                <a:lnTo>
                  <a:pt x="3269857" y="6858000"/>
                </a:lnTo>
                <a:lnTo>
                  <a:pt x="15795" y="6858000"/>
                </a:lnTo>
                <a:lnTo>
                  <a:pt x="11716" y="6584216"/>
                </a:lnTo>
                <a:cubicBezTo>
                  <a:pt x="9693" y="6488368"/>
                  <a:pt x="8801" y="6392585"/>
                  <a:pt x="14216" y="6297024"/>
                </a:cubicBezTo>
                <a:cubicBezTo>
                  <a:pt x="20970" y="6178401"/>
                  <a:pt x="19695" y="6058378"/>
                  <a:pt x="14981" y="5940264"/>
                </a:cubicBezTo>
                <a:cubicBezTo>
                  <a:pt x="10266" y="5822153"/>
                  <a:pt x="3896" y="5703912"/>
                  <a:pt x="14981" y="5585799"/>
                </a:cubicBezTo>
                <a:cubicBezTo>
                  <a:pt x="23136" y="5483192"/>
                  <a:pt x="25047" y="5380177"/>
                  <a:pt x="20714" y="5277330"/>
                </a:cubicBezTo>
                <a:cubicBezTo>
                  <a:pt x="15745" y="5098058"/>
                  <a:pt x="6063" y="4918659"/>
                  <a:pt x="16637" y="4739386"/>
                </a:cubicBezTo>
                <a:cubicBezTo>
                  <a:pt x="32819" y="4468249"/>
                  <a:pt x="23136" y="4197366"/>
                  <a:pt x="10394" y="3926484"/>
                </a:cubicBezTo>
                <a:cubicBezTo>
                  <a:pt x="1475" y="3741096"/>
                  <a:pt x="-5915" y="3555837"/>
                  <a:pt x="6827" y="3370449"/>
                </a:cubicBezTo>
                <a:cubicBezTo>
                  <a:pt x="19822" y="3179328"/>
                  <a:pt x="35749" y="2988333"/>
                  <a:pt x="25939" y="2796448"/>
                </a:cubicBezTo>
                <a:cubicBezTo>
                  <a:pt x="19568" y="2674258"/>
                  <a:pt x="7463" y="2552194"/>
                  <a:pt x="15364" y="2429877"/>
                </a:cubicBezTo>
                <a:cubicBezTo>
                  <a:pt x="21696" y="2301584"/>
                  <a:pt x="19861" y="2173023"/>
                  <a:pt x="9885" y="2044959"/>
                </a:cubicBezTo>
                <a:cubicBezTo>
                  <a:pt x="4151" y="1980959"/>
                  <a:pt x="4151" y="1916564"/>
                  <a:pt x="9885" y="1852564"/>
                </a:cubicBezTo>
                <a:cubicBezTo>
                  <a:pt x="26168" y="1696405"/>
                  <a:pt x="30423" y="1539214"/>
                  <a:pt x="22626" y="1382405"/>
                </a:cubicBezTo>
                <a:cubicBezTo>
                  <a:pt x="18166" y="1264292"/>
                  <a:pt x="10394" y="1146307"/>
                  <a:pt x="15872" y="1027940"/>
                </a:cubicBezTo>
                <a:cubicBezTo>
                  <a:pt x="22370" y="889440"/>
                  <a:pt x="27340" y="750814"/>
                  <a:pt x="20970" y="612314"/>
                </a:cubicBezTo>
                <a:cubicBezTo>
                  <a:pt x="14267" y="463706"/>
                  <a:pt x="15452" y="314847"/>
                  <a:pt x="24536" y="166365"/>
                </a:cubicBezTo>
                <a:close/>
              </a:path>
            </a:pathLst>
          </a:cu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3D99500-E6AB-9B03-D32C-DC4F9F31E5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84" r="16786"/>
          <a:stretch>
            <a:fillRect/>
          </a:stretch>
        </p:blipFill>
        <p:spPr>
          <a:xfrm>
            <a:off x="8165645" y="3"/>
            <a:ext cx="4026354" cy="4194731"/>
          </a:xfrm>
          <a:custGeom>
            <a:avLst/>
            <a:gdLst/>
            <a:ahLst/>
            <a:cxnLst/>
            <a:rect l="l" t="t" r="r" b="b"/>
            <a:pathLst>
              <a:path w="4026354" h="4194731">
                <a:moveTo>
                  <a:pt x="23605" y="0"/>
                </a:moveTo>
                <a:lnTo>
                  <a:pt x="4026354" y="0"/>
                </a:lnTo>
                <a:lnTo>
                  <a:pt x="4026354" y="4174564"/>
                </a:lnTo>
                <a:lnTo>
                  <a:pt x="3905945" y="4162010"/>
                </a:lnTo>
                <a:cubicBezTo>
                  <a:pt x="3861284" y="4160178"/>
                  <a:pt x="3816513" y="4161154"/>
                  <a:pt x="3771885" y="4164948"/>
                </a:cubicBezTo>
                <a:cubicBezTo>
                  <a:pt x="3541871" y="4179705"/>
                  <a:pt x="3311601" y="4173044"/>
                  <a:pt x="3081586" y="4176309"/>
                </a:cubicBezTo>
                <a:cubicBezTo>
                  <a:pt x="2773880" y="4180750"/>
                  <a:pt x="2466429" y="4169388"/>
                  <a:pt x="2158851" y="4168344"/>
                </a:cubicBezTo>
                <a:cubicBezTo>
                  <a:pt x="2095807" y="4168083"/>
                  <a:pt x="2032508" y="4171478"/>
                  <a:pt x="1969719" y="4176701"/>
                </a:cubicBezTo>
                <a:cubicBezTo>
                  <a:pt x="1882731" y="4183754"/>
                  <a:pt x="1796889" y="4174873"/>
                  <a:pt x="1710666" y="4166515"/>
                </a:cubicBezTo>
                <a:cubicBezTo>
                  <a:pt x="1606738" y="4156460"/>
                  <a:pt x="1503066" y="4165340"/>
                  <a:pt x="1399776" y="4176963"/>
                </a:cubicBezTo>
                <a:cubicBezTo>
                  <a:pt x="1222450" y="4196539"/>
                  <a:pt x="1043788" y="4199947"/>
                  <a:pt x="865876" y="4187149"/>
                </a:cubicBezTo>
                <a:cubicBezTo>
                  <a:pt x="669356" y="4173436"/>
                  <a:pt x="472966" y="4175918"/>
                  <a:pt x="276446" y="4176963"/>
                </a:cubicBezTo>
                <a:lnTo>
                  <a:pt x="21362" y="4176292"/>
                </a:lnTo>
                <a:lnTo>
                  <a:pt x="14458" y="4122289"/>
                </a:lnTo>
                <a:cubicBezTo>
                  <a:pt x="3338" y="4042652"/>
                  <a:pt x="-1375" y="3962394"/>
                  <a:pt x="346" y="3882149"/>
                </a:cubicBezTo>
                <a:cubicBezTo>
                  <a:pt x="205" y="3686075"/>
                  <a:pt x="9942" y="3490382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1"/>
                  <a:pt x="30264" y="2835999"/>
                </a:cubicBezTo>
                <a:cubicBezTo>
                  <a:pt x="47622" y="2740756"/>
                  <a:pt x="39860" y="2645512"/>
                  <a:pt x="33510" y="2550269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8" y="288533"/>
                </a:cubicBezTo>
                <a:close/>
              </a:path>
            </a:pathLst>
          </a:custGeom>
        </p:spPr>
      </p:pic>
      <p:sp>
        <p:nvSpPr>
          <p:cNvPr id="2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sX0" fmla="*/ 0 w 3383280"/>
              <a:gd name="csY0" fmla="*/ 0 h 18288"/>
              <a:gd name="csX1" fmla="*/ 676656 w 3383280"/>
              <a:gd name="csY1" fmla="*/ 0 h 18288"/>
              <a:gd name="csX2" fmla="*/ 1319479 w 3383280"/>
              <a:gd name="csY2" fmla="*/ 0 h 18288"/>
              <a:gd name="csX3" fmla="*/ 1962302 w 3383280"/>
              <a:gd name="csY3" fmla="*/ 0 h 18288"/>
              <a:gd name="csX4" fmla="*/ 2706624 w 3383280"/>
              <a:gd name="csY4" fmla="*/ 0 h 18288"/>
              <a:gd name="csX5" fmla="*/ 3383280 w 3383280"/>
              <a:gd name="csY5" fmla="*/ 0 h 18288"/>
              <a:gd name="csX6" fmla="*/ 3383280 w 3383280"/>
              <a:gd name="csY6" fmla="*/ 18288 h 18288"/>
              <a:gd name="csX7" fmla="*/ 2706624 w 3383280"/>
              <a:gd name="csY7" fmla="*/ 18288 h 18288"/>
              <a:gd name="csX8" fmla="*/ 2131466 w 3383280"/>
              <a:gd name="csY8" fmla="*/ 18288 h 18288"/>
              <a:gd name="csX9" fmla="*/ 1488643 w 3383280"/>
              <a:gd name="csY9" fmla="*/ 18288 h 18288"/>
              <a:gd name="csX10" fmla="*/ 845820 w 3383280"/>
              <a:gd name="csY10" fmla="*/ 18288 h 18288"/>
              <a:gd name="csX11" fmla="*/ 0 w 3383280"/>
              <a:gd name="csY11" fmla="*/ 18288 h 18288"/>
              <a:gd name="csX12" fmla="*/ 0 w 338328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530A278-61C7-121B-4061-AE24591485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6553" r="2" b="26617"/>
          <a:stretch>
            <a:fillRect/>
          </a:stretch>
        </p:blipFill>
        <p:spPr>
          <a:xfrm>
            <a:off x="8182768" y="4362938"/>
            <a:ext cx="4009232" cy="2495062"/>
          </a:xfrm>
          <a:custGeom>
            <a:avLst/>
            <a:gdLst/>
            <a:ahLst/>
            <a:cxnLst/>
            <a:rect l="l" t="t" r="r" b="b"/>
            <a:pathLst>
              <a:path w="4009232" h="2495062">
                <a:moveTo>
                  <a:pt x="2357618" y="4"/>
                </a:moveTo>
                <a:cubicBezTo>
                  <a:pt x="2402184" y="-78"/>
                  <a:pt x="2446761" y="1163"/>
                  <a:pt x="2491337" y="4428"/>
                </a:cubicBezTo>
                <a:cubicBezTo>
                  <a:pt x="2641421" y="17813"/>
                  <a:pt x="2792204" y="21079"/>
                  <a:pt x="2942707" y="14222"/>
                </a:cubicBezTo>
                <a:cubicBezTo>
                  <a:pt x="3063650" y="5694"/>
                  <a:pt x="3184962" y="4206"/>
                  <a:pt x="3306070" y="9782"/>
                </a:cubicBezTo>
                <a:cubicBezTo>
                  <a:pt x="3418912" y="16442"/>
                  <a:pt x="3531755" y="23233"/>
                  <a:pt x="3644979" y="19315"/>
                </a:cubicBezTo>
                <a:cubicBezTo>
                  <a:pt x="3690065" y="17748"/>
                  <a:pt x="3734514" y="15789"/>
                  <a:pt x="3779218" y="13177"/>
                </a:cubicBezTo>
                <a:cubicBezTo>
                  <a:pt x="3820337" y="9619"/>
                  <a:pt x="3861567" y="7938"/>
                  <a:pt x="3902788" y="8133"/>
                </a:cubicBezTo>
                <a:lnTo>
                  <a:pt x="4009232" y="13493"/>
                </a:lnTo>
                <a:lnTo>
                  <a:pt x="4009232" y="2495062"/>
                </a:lnTo>
                <a:lnTo>
                  <a:pt x="6243" y="2495062"/>
                </a:lnTo>
                <a:lnTo>
                  <a:pt x="25280" y="2123536"/>
                </a:lnTo>
                <a:cubicBezTo>
                  <a:pt x="28243" y="1879841"/>
                  <a:pt x="36288" y="1635638"/>
                  <a:pt x="11167" y="1392705"/>
                </a:cubicBezTo>
                <a:cubicBezTo>
                  <a:pt x="-5908" y="1228125"/>
                  <a:pt x="865" y="1064307"/>
                  <a:pt x="3970" y="899855"/>
                </a:cubicBezTo>
                <a:cubicBezTo>
                  <a:pt x="7498" y="715082"/>
                  <a:pt x="5805" y="530184"/>
                  <a:pt x="5805" y="345412"/>
                </a:cubicBezTo>
                <a:cubicBezTo>
                  <a:pt x="5522" y="265027"/>
                  <a:pt x="10321" y="185150"/>
                  <a:pt x="18506" y="105145"/>
                </a:cubicBezTo>
                <a:cubicBezTo>
                  <a:pt x="21435" y="76128"/>
                  <a:pt x="22749" y="47150"/>
                  <a:pt x="22780" y="18221"/>
                </a:cubicBezTo>
                <a:lnTo>
                  <a:pt x="22508" y="11325"/>
                </a:lnTo>
                <a:lnTo>
                  <a:pt x="119228" y="7824"/>
                </a:lnTo>
                <a:cubicBezTo>
                  <a:pt x="263604" y="-156"/>
                  <a:pt x="408364" y="3162"/>
                  <a:pt x="552257" y="17748"/>
                </a:cubicBezTo>
                <a:cubicBezTo>
                  <a:pt x="654057" y="25440"/>
                  <a:pt x="756316" y="24213"/>
                  <a:pt x="857924" y="14092"/>
                </a:cubicBezTo>
                <a:cubicBezTo>
                  <a:pt x="1044382" y="-1710"/>
                  <a:pt x="1230457" y="10958"/>
                  <a:pt x="1416533" y="21666"/>
                </a:cubicBezTo>
                <a:cubicBezTo>
                  <a:pt x="1596750" y="32113"/>
                  <a:pt x="1776839" y="24408"/>
                  <a:pt x="1957056" y="17487"/>
                </a:cubicBezTo>
                <a:cubicBezTo>
                  <a:pt x="2090308" y="12394"/>
                  <a:pt x="2223918" y="249"/>
                  <a:pt x="2357618" y="4"/>
                </a:cubicBezTo>
                <a:close/>
              </a:path>
            </a:pathLst>
          </a:cu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DABC3A5-63B9-CA6B-B874-112546EBB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7568" y="5566926"/>
            <a:ext cx="1292464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36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9E94E-B0E0-AD64-66B2-2473E792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3332"/>
          </a:xfrm>
        </p:spPr>
        <p:txBody>
          <a:bodyPr>
            <a:normAutofit fontScale="90000"/>
          </a:bodyPr>
          <a:lstStyle/>
          <a:p>
            <a:r>
              <a:rPr lang="da-DK" dirty="0"/>
              <a:t>Regnskab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0A7A68B-A490-BE96-9BAC-2793B04AD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5600" y="718458"/>
            <a:ext cx="5902960" cy="5774417"/>
          </a:xfr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E5932E0-0778-8F6F-0327-CD673ECE9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066" y="5299989"/>
            <a:ext cx="1249788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86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B1E1B6-2639-9102-C8A7-0AE0D42CB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Regnskab fortsat…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D7CD1C0-21FE-A539-B91A-7A2FD3C44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9058" y="315686"/>
            <a:ext cx="4381878" cy="620485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A05278F-B9D9-C99B-7CE8-7F770DDDF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574" y="5429264"/>
            <a:ext cx="1249788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81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42A10C-2C21-9AB6-E70F-F5B6B04C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Regnskab Jætternes dal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A63A7F7-2723-F153-190A-077EAD9FC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1856" y="578738"/>
            <a:ext cx="4536438" cy="567054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C2B6C67-0E42-EED7-54C2-F0FC2C5E9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24" y="4398573"/>
            <a:ext cx="4210638" cy="92405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C33A250-6C93-EE1B-6694-A8414A09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203" y="5525438"/>
            <a:ext cx="1249788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3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0A448-6DAE-3801-7AFE-136C9B2F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Forslag til budget 2025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224E2C7-A365-517B-3257-DF5BCBDFE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7552" y="640080"/>
            <a:ext cx="5188299" cy="557881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E0DFD88-6340-CAEB-EB03-686E14AD3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034278"/>
            <a:ext cx="1249788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3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5352E-917F-0A0F-BD68-93B3CFA2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Valg til bestyrelsen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55FC039-B8AC-EF19-7003-06C3F849E1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Bestyrelsens sammensætning:</a:t>
            </a:r>
          </a:p>
          <a:p>
            <a:r>
              <a:rPr lang="da-DK" sz="2000" dirty="0"/>
              <a:t>Mikkel Østergård, genvalgt 2025. </a:t>
            </a:r>
          </a:p>
          <a:p>
            <a:r>
              <a:rPr lang="da-DK" sz="2000" dirty="0"/>
              <a:t>Kim Magnussen, genvalgt 2025. </a:t>
            </a:r>
          </a:p>
          <a:p>
            <a:r>
              <a:rPr lang="da-DK" sz="2000" dirty="0"/>
              <a:t>Johanne Rytter Hestbech, valgt 2025 </a:t>
            </a:r>
          </a:p>
          <a:p>
            <a:r>
              <a:rPr lang="da-DK" sz="2000" dirty="0"/>
              <a:t>Line Holm Jacobsen, genvalgt 2024. På valg og genopstiller</a:t>
            </a:r>
          </a:p>
          <a:p>
            <a:r>
              <a:rPr lang="da-DK" sz="2000" dirty="0"/>
              <a:t> Palle Bruselius, genvalgt 2024.Genopstiller ikke</a:t>
            </a:r>
          </a:p>
          <a:p>
            <a:r>
              <a:rPr lang="da-DK" sz="2000" dirty="0"/>
              <a:t>Sarah Frostholm, valgt 2025. Ønsker ikke genvalg</a:t>
            </a:r>
          </a:p>
          <a:p>
            <a:r>
              <a:rPr lang="da-DK" sz="2000" dirty="0"/>
              <a:t>Vibeke Holscher, valgt </a:t>
            </a:r>
            <a:r>
              <a:rPr lang="da-DK" sz="2000"/>
              <a:t>2024. </a:t>
            </a:r>
            <a:r>
              <a:rPr lang="da-DK" sz="2000" dirty="0"/>
              <a:t>Genopstiller ikke</a:t>
            </a:r>
          </a:p>
          <a:p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5216578-ADAD-F7C6-71DF-686412B3EA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da-DK" dirty="0"/>
          </a:p>
          <a:p>
            <a:r>
              <a:rPr lang="da-DK" dirty="0"/>
              <a:t>Vi skal derfor vælge 3 nye medlemmer på denne generalforsamling.</a:t>
            </a:r>
          </a:p>
          <a:p>
            <a:endParaRPr lang="da-DK" dirty="0"/>
          </a:p>
          <a:p>
            <a:r>
              <a:rPr lang="da-DK" dirty="0"/>
              <a:t>Bestyrelsen foreslår:</a:t>
            </a:r>
          </a:p>
          <a:p>
            <a:r>
              <a:rPr lang="da-DK" dirty="0"/>
              <a:t>Astrid Biering </a:t>
            </a:r>
            <a:r>
              <a:rPr lang="da-DK" dirty="0" err="1"/>
              <a:t>Fondsbøl</a:t>
            </a:r>
            <a:endParaRPr lang="da-DK" dirty="0"/>
          </a:p>
          <a:p>
            <a:r>
              <a:rPr lang="da-DK" dirty="0" err="1"/>
              <a:t>Xxxxxxxx</a:t>
            </a:r>
            <a:endParaRPr lang="da-DK" dirty="0"/>
          </a:p>
          <a:p>
            <a:r>
              <a:rPr lang="da-DK" dirty="0" err="1"/>
              <a:t>xxxxxxxx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BBAB72B-CD57-5A3C-EEA1-030BC63BC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6630" y="0"/>
            <a:ext cx="1786283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03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342</Words>
  <Application>Microsoft Office PowerPoint</Application>
  <PresentationFormat>Widescreen</PresentationFormat>
  <Paragraphs>70</Paragraphs>
  <Slides>20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6" baseType="lpstr">
      <vt:lpstr>Batang</vt:lpstr>
      <vt:lpstr>Aptos</vt:lpstr>
      <vt:lpstr>Aptos Display</vt:lpstr>
      <vt:lpstr>Arial</vt:lpstr>
      <vt:lpstr>Calibri</vt:lpstr>
      <vt:lpstr>Office-tema</vt:lpstr>
      <vt:lpstr>Velkommen til generalforsamling 18. marts 2026</vt:lpstr>
      <vt:lpstr>Overordnet program for i aften</vt:lpstr>
      <vt:lpstr>PowerPoint-præsentation</vt:lpstr>
      <vt:lpstr>Hvad laver vi </vt:lpstr>
      <vt:lpstr>Dagsorden generalforsamling den 18. marts 2026 </vt:lpstr>
      <vt:lpstr>Vores hjemmeside – meld dig ind</vt:lpstr>
      <vt:lpstr> Hjemmeside og medlemsflyer</vt:lpstr>
      <vt:lpstr>Arbejdsgruppen- aktivitet og handel – Tovholder Kim Magnussen</vt:lpstr>
      <vt:lpstr>Nyt rekrativt område I Hvalsø</vt:lpstr>
      <vt:lpstr>PowerPoint-præsentation</vt:lpstr>
      <vt:lpstr>Bike`n Fun i den Grønne kile</vt:lpstr>
      <vt:lpstr>Arbejdsgruppen kunst, kultur og forskønnelse- tovholder Palle Bruselius</vt:lpstr>
      <vt:lpstr>Pump’n’Play Park – Fart, Frihed og Fællesskab </vt:lpstr>
      <vt:lpstr>Ønsker til udviklingen i vores by</vt:lpstr>
      <vt:lpstr>Skal Hvalsø være de forfaldne huses by ?</vt:lpstr>
      <vt:lpstr>Regnskab</vt:lpstr>
      <vt:lpstr>Regnskab fortsat…</vt:lpstr>
      <vt:lpstr>Regnskab Jætternes dal</vt:lpstr>
      <vt:lpstr>Forslag til budget 2025</vt:lpstr>
      <vt:lpstr>Valg til bestyrelsen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Holm Jacobsen</dc:creator>
  <cp:lastModifiedBy>Line Holm Jacobsen</cp:lastModifiedBy>
  <cp:revision>2</cp:revision>
  <dcterms:created xsi:type="dcterms:W3CDTF">2026-03-08T12:38:20Z</dcterms:created>
  <dcterms:modified xsi:type="dcterms:W3CDTF">2026-03-18T16:25:38Z</dcterms:modified>
</cp:coreProperties>
</file>